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0"/>
  </p:notesMasterIdLst>
  <p:sldIdLst>
    <p:sldId id="256" r:id="rId2"/>
    <p:sldId id="368" r:id="rId3"/>
    <p:sldId id="259" r:id="rId4"/>
    <p:sldId id="260" r:id="rId5"/>
    <p:sldId id="261" r:id="rId6"/>
    <p:sldId id="262" r:id="rId7"/>
    <p:sldId id="263" r:id="rId8"/>
    <p:sldId id="264" r:id="rId9"/>
    <p:sldId id="265" r:id="rId10"/>
    <p:sldId id="266" r:id="rId11"/>
    <p:sldId id="267" r:id="rId12"/>
    <p:sldId id="378" r:id="rId13"/>
    <p:sldId id="379" r:id="rId14"/>
    <p:sldId id="380" r:id="rId15"/>
    <p:sldId id="381" r:id="rId16"/>
    <p:sldId id="382" r:id="rId17"/>
    <p:sldId id="383" r:id="rId18"/>
    <p:sldId id="384" r:id="rId19"/>
    <p:sldId id="385" r:id="rId20"/>
    <p:sldId id="387" r:id="rId21"/>
    <p:sldId id="388" r:id="rId22"/>
    <p:sldId id="389" r:id="rId23"/>
    <p:sldId id="391" r:id="rId24"/>
    <p:sldId id="392" r:id="rId25"/>
    <p:sldId id="386" r:id="rId26"/>
    <p:sldId id="257" r:id="rId27"/>
    <p:sldId id="258" r:id="rId28"/>
    <p:sldId id="269" r:id="rId29"/>
    <p:sldId id="377"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91" r:id="rId46"/>
    <p:sldId id="285" r:id="rId47"/>
    <p:sldId id="286" r:id="rId48"/>
    <p:sldId id="287" r:id="rId49"/>
    <p:sldId id="288" r:id="rId50"/>
    <p:sldId id="289" r:id="rId51"/>
    <p:sldId id="290" r:id="rId52"/>
    <p:sldId id="294" r:id="rId53"/>
    <p:sldId id="292" r:id="rId54"/>
    <p:sldId id="293" r:id="rId55"/>
    <p:sldId id="295" r:id="rId56"/>
    <p:sldId id="296" r:id="rId57"/>
    <p:sldId id="297" r:id="rId58"/>
    <p:sldId id="308" r:id="rId59"/>
    <p:sldId id="299" r:id="rId60"/>
    <p:sldId id="298" r:id="rId61"/>
    <p:sldId id="369" r:id="rId62"/>
    <p:sldId id="300" r:id="rId63"/>
    <p:sldId id="373" r:id="rId64"/>
    <p:sldId id="301" r:id="rId65"/>
    <p:sldId id="302" r:id="rId66"/>
    <p:sldId id="372" r:id="rId67"/>
    <p:sldId id="370" r:id="rId68"/>
    <p:sldId id="371" r:id="rId69"/>
    <p:sldId id="303" r:id="rId70"/>
    <p:sldId id="304" r:id="rId71"/>
    <p:sldId id="305" r:id="rId72"/>
    <p:sldId id="306" r:id="rId73"/>
    <p:sldId id="307" r:id="rId74"/>
    <p:sldId id="374" r:id="rId75"/>
    <p:sldId id="309" r:id="rId76"/>
    <p:sldId id="310" r:id="rId77"/>
    <p:sldId id="311" r:id="rId78"/>
    <p:sldId id="312" r:id="rId79"/>
    <p:sldId id="313" r:id="rId80"/>
    <p:sldId id="314" r:id="rId81"/>
    <p:sldId id="315" r:id="rId82"/>
    <p:sldId id="375" r:id="rId83"/>
    <p:sldId id="316" r:id="rId84"/>
    <p:sldId id="317" r:id="rId85"/>
    <p:sldId id="318" r:id="rId86"/>
    <p:sldId id="319" r:id="rId87"/>
    <p:sldId id="322" r:id="rId88"/>
    <p:sldId id="320" r:id="rId89"/>
    <p:sldId id="376" r:id="rId90"/>
    <p:sldId id="323" r:id="rId91"/>
    <p:sldId id="324" r:id="rId92"/>
    <p:sldId id="325" r:id="rId93"/>
    <p:sldId id="326" r:id="rId94"/>
    <p:sldId id="327" r:id="rId95"/>
    <p:sldId id="328" r:id="rId96"/>
    <p:sldId id="268" r:id="rId97"/>
    <p:sldId id="321" r:id="rId98"/>
    <p:sldId id="329"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46D560-2E7B-F348-98C0-BA3AC5B28CA3}" v="14" dt="2023-02-19T17:21:20.7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18"/>
  </p:normalViewPr>
  <p:slideViewPr>
    <p:cSldViewPr snapToGrid="0">
      <p:cViewPr varScale="1">
        <p:scale>
          <a:sx n="104" d="100"/>
          <a:sy n="104" d="100"/>
        </p:scale>
        <p:origin x="8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jeet singh" userId="d84e554384c88249" providerId="LiveId" clId="{DB46D560-2E7B-F348-98C0-BA3AC5B28CA3}"/>
    <pc:docChg chg="undo custSel addSld delSld modSld">
      <pc:chgData name="amarjeet singh" userId="d84e554384c88249" providerId="LiveId" clId="{DB46D560-2E7B-F348-98C0-BA3AC5B28CA3}" dt="2023-02-19T17:21:22.844" v="45" actId="2696"/>
      <pc:docMkLst>
        <pc:docMk/>
      </pc:docMkLst>
      <pc:sldChg chg="addSp delSp modSp new mod setBg">
        <pc:chgData name="amarjeet singh" userId="d84e554384c88249" providerId="LiveId" clId="{DB46D560-2E7B-F348-98C0-BA3AC5B28CA3}" dt="2023-02-19T16:01:15.517" v="3" actId="26606"/>
        <pc:sldMkLst>
          <pc:docMk/>
          <pc:sldMk cId="1626576825" sldId="377"/>
        </pc:sldMkLst>
        <pc:spChg chg="del">
          <ac:chgData name="amarjeet singh" userId="d84e554384c88249" providerId="LiveId" clId="{DB46D560-2E7B-F348-98C0-BA3AC5B28CA3}" dt="2023-02-19T16:01:12.413" v="1" actId="478"/>
          <ac:spMkLst>
            <pc:docMk/>
            <pc:sldMk cId="1626576825" sldId="377"/>
            <ac:spMk id="2" creationId="{0E9A09DF-C274-B5E1-DBD3-DC8DF7071E36}"/>
          </ac:spMkLst>
        </pc:spChg>
        <pc:spChg chg="del">
          <ac:chgData name="amarjeet singh" userId="d84e554384c88249" providerId="LiveId" clId="{DB46D560-2E7B-F348-98C0-BA3AC5B28CA3}" dt="2023-02-19T16:01:12.413" v="1" actId="478"/>
          <ac:spMkLst>
            <pc:docMk/>
            <pc:sldMk cId="1626576825" sldId="377"/>
            <ac:spMk id="3" creationId="{6F0CF6D9-A607-C7D5-5E0C-25839CF36403}"/>
          </ac:spMkLst>
        </pc:spChg>
        <pc:picChg chg="add mod">
          <ac:chgData name="amarjeet singh" userId="d84e554384c88249" providerId="LiveId" clId="{DB46D560-2E7B-F348-98C0-BA3AC5B28CA3}" dt="2023-02-19T16:01:15.517" v="3" actId="26606"/>
          <ac:picMkLst>
            <pc:docMk/>
            <pc:sldMk cId="1626576825" sldId="377"/>
            <ac:picMk id="4" creationId="{345FADBE-123B-C6A4-0F3B-88DE77A6CBF6}"/>
          </ac:picMkLst>
        </pc:picChg>
      </pc:sldChg>
      <pc:sldChg chg="addSp delSp modSp new mod setBg">
        <pc:chgData name="amarjeet singh" userId="d84e554384c88249" providerId="LiveId" clId="{DB46D560-2E7B-F348-98C0-BA3AC5B28CA3}" dt="2023-02-19T16:45:48.846" v="17" actId="26606"/>
        <pc:sldMkLst>
          <pc:docMk/>
          <pc:sldMk cId="1545994314" sldId="378"/>
        </pc:sldMkLst>
        <pc:spChg chg="add del">
          <ac:chgData name="amarjeet singh" userId="d84e554384c88249" providerId="LiveId" clId="{DB46D560-2E7B-F348-98C0-BA3AC5B28CA3}" dt="2023-02-19T16:45:48.846" v="17" actId="26606"/>
          <ac:spMkLst>
            <pc:docMk/>
            <pc:sldMk cId="1545994314" sldId="378"/>
            <ac:spMk id="7" creationId="{42A4FC2C-047E-45A5-965D-8E1E3BF09BC6}"/>
          </ac:spMkLst>
        </pc:spChg>
        <pc:picChg chg="add mod">
          <ac:chgData name="amarjeet singh" userId="d84e554384c88249" providerId="LiveId" clId="{DB46D560-2E7B-F348-98C0-BA3AC5B28CA3}" dt="2023-02-19T16:45:48.846" v="17" actId="26606"/>
          <ac:picMkLst>
            <pc:docMk/>
            <pc:sldMk cId="1545994314" sldId="378"/>
            <ac:picMk id="2" creationId="{C0C14BCA-E294-10A9-35D1-636A2F9C998A}"/>
          </ac:picMkLst>
        </pc:picChg>
      </pc:sldChg>
      <pc:sldChg chg="addSp modSp new mod setBg">
        <pc:chgData name="amarjeet singh" userId="d84e554384c88249" providerId="LiveId" clId="{DB46D560-2E7B-F348-98C0-BA3AC5B28CA3}" dt="2023-02-19T16:49:15.286" v="19" actId="26606"/>
        <pc:sldMkLst>
          <pc:docMk/>
          <pc:sldMk cId="800943392" sldId="379"/>
        </pc:sldMkLst>
        <pc:picChg chg="add mod">
          <ac:chgData name="amarjeet singh" userId="d84e554384c88249" providerId="LiveId" clId="{DB46D560-2E7B-F348-98C0-BA3AC5B28CA3}" dt="2023-02-19T16:49:15.286" v="19" actId="26606"/>
          <ac:picMkLst>
            <pc:docMk/>
            <pc:sldMk cId="800943392" sldId="379"/>
            <ac:picMk id="2" creationId="{B121D46D-4423-1518-FE7F-6B2DE4229950}"/>
          </ac:picMkLst>
        </pc:picChg>
      </pc:sldChg>
      <pc:sldChg chg="addSp modSp new mod setBg">
        <pc:chgData name="amarjeet singh" userId="d84e554384c88249" providerId="LiveId" clId="{DB46D560-2E7B-F348-98C0-BA3AC5B28CA3}" dt="2023-02-19T16:51:56.602" v="21" actId="26606"/>
        <pc:sldMkLst>
          <pc:docMk/>
          <pc:sldMk cId="2178403187" sldId="380"/>
        </pc:sldMkLst>
        <pc:spChg chg="add">
          <ac:chgData name="amarjeet singh" userId="d84e554384c88249" providerId="LiveId" clId="{DB46D560-2E7B-F348-98C0-BA3AC5B28CA3}" dt="2023-02-19T16:51:56.602" v="21" actId="26606"/>
          <ac:spMkLst>
            <pc:docMk/>
            <pc:sldMk cId="2178403187" sldId="380"/>
            <ac:spMk id="7" creationId="{F3060C83-F051-4F0E-ABAD-AA0DFC48B218}"/>
          </ac:spMkLst>
        </pc:spChg>
        <pc:spChg chg="add">
          <ac:chgData name="amarjeet singh" userId="d84e554384c88249" providerId="LiveId" clId="{DB46D560-2E7B-F348-98C0-BA3AC5B28CA3}" dt="2023-02-19T16:51:56.602" v="21" actId="26606"/>
          <ac:spMkLst>
            <pc:docMk/>
            <pc:sldMk cId="2178403187" sldId="380"/>
            <ac:spMk id="9" creationId="{83C98ABE-055B-441F-B07E-44F97F083C39}"/>
          </ac:spMkLst>
        </pc:spChg>
        <pc:spChg chg="add">
          <ac:chgData name="amarjeet singh" userId="d84e554384c88249" providerId="LiveId" clId="{DB46D560-2E7B-F348-98C0-BA3AC5B28CA3}" dt="2023-02-19T16:51:56.602" v="21" actId="26606"/>
          <ac:spMkLst>
            <pc:docMk/>
            <pc:sldMk cId="2178403187" sldId="380"/>
            <ac:spMk id="11" creationId="{29FDB030-9B49-4CED-8CCD-4D99382388AC}"/>
          </ac:spMkLst>
        </pc:spChg>
        <pc:spChg chg="add">
          <ac:chgData name="amarjeet singh" userId="d84e554384c88249" providerId="LiveId" clId="{DB46D560-2E7B-F348-98C0-BA3AC5B28CA3}" dt="2023-02-19T16:51:56.602" v="21" actId="26606"/>
          <ac:spMkLst>
            <pc:docMk/>
            <pc:sldMk cId="2178403187" sldId="380"/>
            <ac:spMk id="13" creationId="{3783CA14-24A1-485C-8B30-D6A5D87987AD}"/>
          </ac:spMkLst>
        </pc:spChg>
        <pc:spChg chg="add">
          <ac:chgData name="amarjeet singh" userId="d84e554384c88249" providerId="LiveId" clId="{DB46D560-2E7B-F348-98C0-BA3AC5B28CA3}" dt="2023-02-19T16:51:56.602" v="21" actId="26606"/>
          <ac:spMkLst>
            <pc:docMk/>
            <pc:sldMk cId="2178403187" sldId="380"/>
            <ac:spMk id="15" creationId="{9A97C86A-04D6-40F7-AE84-31AB43E6A846}"/>
          </ac:spMkLst>
        </pc:spChg>
        <pc:spChg chg="add">
          <ac:chgData name="amarjeet singh" userId="d84e554384c88249" providerId="LiveId" clId="{DB46D560-2E7B-F348-98C0-BA3AC5B28CA3}" dt="2023-02-19T16:51:56.602" v="21" actId="26606"/>
          <ac:spMkLst>
            <pc:docMk/>
            <pc:sldMk cId="2178403187" sldId="380"/>
            <ac:spMk id="17" creationId="{FF9F2414-84E8-453E-B1F3-389FDE8192D9}"/>
          </ac:spMkLst>
        </pc:spChg>
        <pc:spChg chg="add">
          <ac:chgData name="amarjeet singh" userId="d84e554384c88249" providerId="LiveId" clId="{DB46D560-2E7B-F348-98C0-BA3AC5B28CA3}" dt="2023-02-19T16:51:56.602" v="21" actId="26606"/>
          <ac:spMkLst>
            <pc:docMk/>
            <pc:sldMk cId="2178403187" sldId="380"/>
            <ac:spMk id="19" creationId="{3ECA69A1-7536-43AC-85EF-C7106179F5ED}"/>
          </ac:spMkLst>
        </pc:spChg>
        <pc:picChg chg="add mod">
          <ac:chgData name="amarjeet singh" userId="d84e554384c88249" providerId="LiveId" clId="{DB46D560-2E7B-F348-98C0-BA3AC5B28CA3}" dt="2023-02-19T16:51:56.602" v="21" actId="26606"/>
          <ac:picMkLst>
            <pc:docMk/>
            <pc:sldMk cId="2178403187" sldId="380"/>
            <ac:picMk id="2" creationId="{71A864E1-988A-7DB4-BFCA-75EBDDA955EA}"/>
          </ac:picMkLst>
        </pc:picChg>
      </pc:sldChg>
      <pc:sldChg chg="addSp modSp new mod setBg">
        <pc:chgData name="amarjeet singh" userId="d84e554384c88249" providerId="LiveId" clId="{DB46D560-2E7B-F348-98C0-BA3AC5B28CA3}" dt="2023-02-19T16:52:44.259" v="23" actId="26606"/>
        <pc:sldMkLst>
          <pc:docMk/>
          <pc:sldMk cId="1797969510" sldId="381"/>
        </pc:sldMkLst>
        <pc:spChg chg="add">
          <ac:chgData name="amarjeet singh" userId="d84e554384c88249" providerId="LiveId" clId="{DB46D560-2E7B-F348-98C0-BA3AC5B28CA3}" dt="2023-02-19T16:52:44.259" v="23" actId="26606"/>
          <ac:spMkLst>
            <pc:docMk/>
            <pc:sldMk cId="1797969510" sldId="381"/>
            <ac:spMk id="7" creationId="{F3060C83-F051-4F0E-ABAD-AA0DFC48B218}"/>
          </ac:spMkLst>
        </pc:spChg>
        <pc:spChg chg="add">
          <ac:chgData name="amarjeet singh" userId="d84e554384c88249" providerId="LiveId" clId="{DB46D560-2E7B-F348-98C0-BA3AC5B28CA3}" dt="2023-02-19T16:52:44.259" v="23" actId="26606"/>
          <ac:spMkLst>
            <pc:docMk/>
            <pc:sldMk cId="1797969510" sldId="381"/>
            <ac:spMk id="9" creationId="{83C98ABE-055B-441F-B07E-44F97F083C39}"/>
          </ac:spMkLst>
        </pc:spChg>
        <pc:spChg chg="add">
          <ac:chgData name="amarjeet singh" userId="d84e554384c88249" providerId="LiveId" clId="{DB46D560-2E7B-F348-98C0-BA3AC5B28CA3}" dt="2023-02-19T16:52:44.259" v="23" actId="26606"/>
          <ac:spMkLst>
            <pc:docMk/>
            <pc:sldMk cId="1797969510" sldId="381"/>
            <ac:spMk id="11" creationId="{29FDB030-9B49-4CED-8CCD-4D99382388AC}"/>
          </ac:spMkLst>
        </pc:spChg>
        <pc:spChg chg="add">
          <ac:chgData name="amarjeet singh" userId="d84e554384c88249" providerId="LiveId" clId="{DB46D560-2E7B-F348-98C0-BA3AC5B28CA3}" dt="2023-02-19T16:52:44.259" v="23" actId="26606"/>
          <ac:spMkLst>
            <pc:docMk/>
            <pc:sldMk cId="1797969510" sldId="381"/>
            <ac:spMk id="13" creationId="{3783CA14-24A1-485C-8B30-D6A5D87987AD}"/>
          </ac:spMkLst>
        </pc:spChg>
        <pc:spChg chg="add">
          <ac:chgData name="amarjeet singh" userId="d84e554384c88249" providerId="LiveId" clId="{DB46D560-2E7B-F348-98C0-BA3AC5B28CA3}" dt="2023-02-19T16:52:44.259" v="23" actId="26606"/>
          <ac:spMkLst>
            <pc:docMk/>
            <pc:sldMk cId="1797969510" sldId="381"/>
            <ac:spMk id="15" creationId="{9A97C86A-04D6-40F7-AE84-31AB43E6A846}"/>
          </ac:spMkLst>
        </pc:spChg>
        <pc:spChg chg="add">
          <ac:chgData name="amarjeet singh" userId="d84e554384c88249" providerId="LiveId" clId="{DB46D560-2E7B-F348-98C0-BA3AC5B28CA3}" dt="2023-02-19T16:52:44.259" v="23" actId="26606"/>
          <ac:spMkLst>
            <pc:docMk/>
            <pc:sldMk cId="1797969510" sldId="381"/>
            <ac:spMk id="17" creationId="{FF9F2414-84E8-453E-B1F3-389FDE8192D9}"/>
          </ac:spMkLst>
        </pc:spChg>
        <pc:spChg chg="add">
          <ac:chgData name="amarjeet singh" userId="d84e554384c88249" providerId="LiveId" clId="{DB46D560-2E7B-F348-98C0-BA3AC5B28CA3}" dt="2023-02-19T16:52:44.259" v="23" actId="26606"/>
          <ac:spMkLst>
            <pc:docMk/>
            <pc:sldMk cId="1797969510" sldId="381"/>
            <ac:spMk id="19" creationId="{3ECA69A1-7536-43AC-85EF-C7106179F5ED}"/>
          </ac:spMkLst>
        </pc:spChg>
        <pc:picChg chg="add mod">
          <ac:chgData name="amarjeet singh" userId="d84e554384c88249" providerId="LiveId" clId="{DB46D560-2E7B-F348-98C0-BA3AC5B28CA3}" dt="2023-02-19T16:52:44.259" v="23" actId="26606"/>
          <ac:picMkLst>
            <pc:docMk/>
            <pc:sldMk cId="1797969510" sldId="381"/>
            <ac:picMk id="2" creationId="{5F2D60E9-5898-AE4F-4324-6D90D67352C5}"/>
          </ac:picMkLst>
        </pc:picChg>
      </pc:sldChg>
      <pc:sldChg chg="addSp modSp new mod setBg">
        <pc:chgData name="amarjeet singh" userId="d84e554384c88249" providerId="LiveId" clId="{DB46D560-2E7B-F348-98C0-BA3AC5B28CA3}" dt="2023-02-19T16:58:39.329" v="25" actId="26606"/>
        <pc:sldMkLst>
          <pc:docMk/>
          <pc:sldMk cId="4111814884" sldId="382"/>
        </pc:sldMkLst>
        <pc:spChg chg="add">
          <ac:chgData name="amarjeet singh" userId="d84e554384c88249" providerId="LiveId" clId="{DB46D560-2E7B-F348-98C0-BA3AC5B28CA3}" dt="2023-02-19T16:58:39.329" v="25" actId="26606"/>
          <ac:spMkLst>
            <pc:docMk/>
            <pc:sldMk cId="4111814884" sldId="382"/>
            <ac:spMk id="7" creationId="{F3060C83-F051-4F0E-ABAD-AA0DFC48B218}"/>
          </ac:spMkLst>
        </pc:spChg>
        <pc:spChg chg="add">
          <ac:chgData name="amarjeet singh" userId="d84e554384c88249" providerId="LiveId" clId="{DB46D560-2E7B-F348-98C0-BA3AC5B28CA3}" dt="2023-02-19T16:58:39.329" v="25" actId="26606"/>
          <ac:spMkLst>
            <pc:docMk/>
            <pc:sldMk cId="4111814884" sldId="382"/>
            <ac:spMk id="9" creationId="{83C98ABE-055B-441F-B07E-44F97F083C39}"/>
          </ac:spMkLst>
        </pc:spChg>
        <pc:spChg chg="add">
          <ac:chgData name="amarjeet singh" userId="d84e554384c88249" providerId="LiveId" clId="{DB46D560-2E7B-F348-98C0-BA3AC5B28CA3}" dt="2023-02-19T16:58:39.329" v="25" actId="26606"/>
          <ac:spMkLst>
            <pc:docMk/>
            <pc:sldMk cId="4111814884" sldId="382"/>
            <ac:spMk id="11" creationId="{29FDB030-9B49-4CED-8CCD-4D99382388AC}"/>
          </ac:spMkLst>
        </pc:spChg>
        <pc:spChg chg="add">
          <ac:chgData name="amarjeet singh" userId="d84e554384c88249" providerId="LiveId" clId="{DB46D560-2E7B-F348-98C0-BA3AC5B28CA3}" dt="2023-02-19T16:58:39.329" v="25" actId="26606"/>
          <ac:spMkLst>
            <pc:docMk/>
            <pc:sldMk cId="4111814884" sldId="382"/>
            <ac:spMk id="13" creationId="{3783CA14-24A1-485C-8B30-D6A5D87987AD}"/>
          </ac:spMkLst>
        </pc:spChg>
        <pc:spChg chg="add">
          <ac:chgData name="amarjeet singh" userId="d84e554384c88249" providerId="LiveId" clId="{DB46D560-2E7B-F348-98C0-BA3AC5B28CA3}" dt="2023-02-19T16:58:39.329" v="25" actId="26606"/>
          <ac:spMkLst>
            <pc:docMk/>
            <pc:sldMk cId="4111814884" sldId="382"/>
            <ac:spMk id="15" creationId="{9A97C86A-04D6-40F7-AE84-31AB43E6A846}"/>
          </ac:spMkLst>
        </pc:spChg>
        <pc:spChg chg="add">
          <ac:chgData name="amarjeet singh" userId="d84e554384c88249" providerId="LiveId" clId="{DB46D560-2E7B-F348-98C0-BA3AC5B28CA3}" dt="2023-02-19T16:58:39.329" v="25" actId="26606"/>
          <ac:spMkLst>
            <pc:docMk/>
            <pc:sldMk cId="4111814884" sldId="382"/>
            <ac:spMk id="17" creationId="{FF9F2414-84E8-453E-B1F3-389FDE8192D9}"/>
          </ac:spMkLst>
        </pc:spChg>
        <pc:spChg chg="add">
          <ac:chgData name="amarjeet singh" userId="d84e554384c88249" providerId="LiveId" clId="{DB46D560-2E7B-F348-98C0-BA3AC5B28CA3}" dt="2023-02-19T16:58:39.329" v="25" actId="26606"/>
          <ac:spMkLst>
            <pc:docMk/>
            <pc:sldMk cId="4111814884" sldId="382"/>
            <ac:spMk id="19" creationId="{3ECA69A1-7536-43AC-85EF-C7106179F5ED}"/>
          </ac:spMkLst>
        </pc:spChg>
        <pc:picChg chg="add mod">
          <ac:chgData name="amarjeet singh" userId="d84e554384c88249" providerId="LiveId" clId="{DB46D560-2E7B-F348-98C0-BA3AC5B28CA3}" dt="2023-02-19T16:58:39.329" v="25" actId="26606"/>
          <ac:picMkLst>
            <pc:docMk/>
            <pc:sldMk cId="4111814884" sldId="382"/>
            <ac:picMk id="2" creationId="{D8EEF9A2-2EE9-0237-7368-BF568CFF2BA5}"/>
          </ac:picMkLst>
        </pc:picChg>
      </pc:sldChg>
      <pc:sldChg chg="addSp modSp new mod setBg">
        <pc:chgData name="amarjeet singh" userId="d84e554384c88249" providerId="LiveId" clId="{DB46D560-2E7B-F348-98C0-BA3AC5B28CA3}" dt="2023-02-19T16:59:17.922" v="27" actId="26606"/>
        <pc:sldMkLst>
          <pc:docMk/>
          <pc:sldMk cId="3450643912" sldId="383"/>
        </pc:sldMkLst>
        <pc:spChg chg="add">
          <ac:chgData name="amarjeet singh" userId="d84e554384c88249" providerId="LiveId" clId="{DB46D560-2E7B-F348-98C0-BA3AC5B28CA3}" dt="2023-02-19T16:59:17.922" v="27" actId="26606"/>
          <ac:spMkLst>
            <pc:docMk/>
            <pc:sldMk cId="3450643912" sldId="383"/>
            <ac:spMk id="7" creationId="{F3060C83-F051-4F0E-ABAD-AA0DFC48B218}"/>
          </ac:spMkLst>
        </pc:spChg>
        <pc:spChg chg="add">
          <ac:chgData name="amarjeet singh" userId="d84e554384c88249" providerId="LiveId" clId="{DB46D560-2E7B-F348-98C0-BA3AC5B28CA3}" dt="2023-02-19T16:59:17.922" v="27" actId="26606"/>
          <ac:spMkLst>
            <pc:docMk/>
            <pc:sldMk cId="3450643912" sldId="383"/>
            <ac:spMk id="9" creationId="{83C98ABE-055B-441F-B07E-44F97F083C39}"/>
          </ac:spMkLst>
        </pc:spChg>
        <pc:spChg chg="add">
          <ac:chgData name="amarjeet singh" userId="d84e554384c88249" providerId="LiveId" clId="{DB46D560-2E7B-F348-98C0-BA3AC5B28CA3}" dt="2023-02-19T16:59:17.922" v="27" actId="26606"/>
          <ac:spMkLst>
            <pc:docMk/>
            <pc:sldMk cId="3450643912" sldId="383"/>
            <ac:spMk id="11" creationId="{29FDB030-9B49-4CED-8CCD-4D99382388AC}"/>
          </ac:spMkLst>
        </pc:spChg>
        <pc:spChg chg="add">
          <ac:chgData name="amarjeet singh" userId="d84e554384c88249" providerId="LiveId" clId="{DB46D560-2E7B-F348-98C0-BA3AC5B28CA3}" dt="2023-02-19T16:59:17.922" v="27" actId="26606"/>
          <ac:spMkLst>
            <pc:docMk/>
            <pc:sldMk cId="3450643912" sldId="383"/>
            <ac:spMk id="13" creationId="{3783CA14-24A1-485C-8B30-D6A5D87987AD}"/>
          </ac:spMkLst>
        </pc:spChg>
        <pc:spChg chg="add">
          <ac:chgData name="amarjeet singh" userId="d84e554384c88249" providerId="LiveId" clId="{DB46D560-2E7B-F348-98C0-BA3AC5B28CA3}" dt="2023-02-19T16:59:17.922" v="27" actId="26606"/>
          <ac:spMkLst>
            <pc:docMk/>
            <pc:sldMk cId="3450643912" sldId="383"/>
            <ac:spMk id="15" creationId="{9A97C86A-04D6-40F7-AE84-31AB43E6A846}"/>
          </ac:spMkLst>
        </pc:spChg>
        <pc:spChg chg="add">
          <ac:chgData name="amarjeet singh" userId="d84e554384c88249" providerId="LiveId" clId="{DB46D560-2E7B-F348-98C0-BA3AC5B28CA3}" dt="2023-02-19T16:59:17.922" v="27" actId="26606"/>
          <ac:spMkLst>
            <pc:docMk/>
            <pc:sldMk cId="3450643912" sldId="383"/>
            <ac:spMk id="17" creationId="{FF9F2414-84E8-453E-B1F3-389FDE8192D9}"/>
          </ac:spMkLst>
        </pc:spChg>
        <pc:spChg chg="add">
          <ac:chgData name="amarjeet singh" userId="d84e554384c88249" providerId="LiveId" clId="{DB46D560-2E7B-F348-98C0-BA3AC5B28CA3}" dt="2023-02-19T16:59:17.922" v="27" actId="26606"/>
          <ac:spMkLst>
            <pc:docMk/>
            <pc:sldMk cId="3450643912" sldId="383"/>
            <ac:spMk id="19" creationId="{3ECA69A1-7536-43AC-85EF-C7106179F5ED}"/>
          </ac:spMkLst>
        </pc:spChg>
        <pc:picChg chg="add mod">
          <ac:chgData name="amarjeet singh" userId="d84e554384c88249" providerId="LiveId" clId="{DB46D560-2E7B-F348-98C0-BA3AC5B28CA3}" dt="2023-02-19T16:59:17.922" v="27" actId="26606"/>
          <ac:picMkLst>
            <pc:docMk/>
            <pc:sldMk cId="3450643912" sldId="383"/>
            <ac:picMk id="2" creationId="{2A87DB01-6EFC-193F-EFE5-B17103350E78}"/>
          </ac:picMkLst>
        </pc:picChg>
      </pc:sldChg>
      <pc:sldChg chg="addSp modSp new mod setBg">
        <pc:chgData name="amarjeet singh" userId="d84e554384c88249" providerId="LiveId" clId="{DB46D560-2E7B-F348-98C0-BA3AC5B28CA3}" dt="2023-02-19T17:12:21.506" v="29" actId="26606"/>
        <pc:sldMkLst>
          <pc:docMk/>
          <pc:sldMk cId="218401981" sldId="384"/>
        </pc:sldMkLst>
        <pc:spChg chg="add">
          <ac:chgData name="amarjeet singh" userId="d84e554384c88249" providerId="LiveId" clId="{DB46D560-2E7B-F348-98C0-BA3AC5B28CA3}" dt="2023-02-19T17:12:21.506" v="29" actId="26606"/>
          <ac:spMkLst>
            <pc:docMk/>
            <pc:sldMk cId="218401981" sldId="384"/>
            <ac:spMk id="7" creationId="{F3060C83-F051-4F0E-ABAD-AA0DFC48B218}"/>
          </ac:spMkLst>
        </pc:spChg>
        <pc:spChg chg="add">
          <ac:chgData name="amarjeet singh" userId="d84e554384c88249" providerId="LiveId" clId="{DB46D560-2E7B-F348-98C0-BA3AC5B28CA3}" dt="2023-02-19T17:12:21.506" v="29" actId="26606"/>
          <ac:spMkLst>
            <pc:docMk/>
            <pc:sldMk cId="218401981" sldId="384"/>
            <ac:spMk id="9" creationId="{83C98ABE-055B-441F-B07E-44F97F083C39}"/>
          </ac:spMkLst>
        </pc:spChg>
        <pc:spChg chg="add">
          <ac:chgData name="amarjeet singh" userId="d84e554384c88249" providerId="LiveId" clId="{DB46D560-2E7B-F348-98C0-BA3AC5B28CA3}" dt="2023-02-19T17:12:21.506" v="29" actId="26606"/>
          <ac:spMkLst>
            <pc:docMk/>
            <pc:sldMk cId="218401981" sldId="384"/>
            <ac:spMk id="11" creationId="{29FDB030-9B49-4CED-8CCD-4D99382388AC}"/>
          </ac:spMkLst>
        </pc:spChg>
        <pc:spChg chg="add">
          <ac:chgData name="amarjeet singh" userId="d84e554384c88249" providerId="LiveId" clId="{DB46D560-2E7B-F348-98C0-BA3AC5B28CA3}" dt="2023-02-19T17:12:21.506" v="29" actId="26606"/>
          <ac:spMkLst>
            <pc:docMk/>
            <pc:sldMk cId="218401981" sldId="384"/>
            <ac:spMk id="13" creationId="{3783CA14-24A1-485C-8B30-D6A5D87987AD}"/>
          </ac:spMkLst>
        </pc:spChg>
        <pc:spChg chg="add">
          <ac:chgData name="amarjeet singh" userId="d84e554384c88249" providerId="LiveId" clId="{DB46D560-2E7B-F348-98C0-BA3AC5B28CA3}" dt="2023-02-19T17:12:21.506" v="29" actId="26606"/>
          <ac:spMkLst>
            <pc:docMk/>
            <pc:sldMk cId="218401981" sldId="384"/>
            <ac:spMk id="15" creationId="{9A97C86A-04D6-40F7-AE84-31AB43E6A846}"/>
          </ac:spMkLst>
        </pc:spChg>
        <pc:spChg chg="add">
          <ac:chgData name="amarjeet singh" userId="d84e554384c88249" providerId="LiveId" clId="{DB46D560-2E7B-F348-98C0-BA3AC5B28CA3}" dt="2023-02-19T17:12:21.506" v="29" actId="26606"/>
          <ac:spMkLst>
            <pc:docMk/>
            <pc:sldMk cId="218401981" sldId="384"/>
            <ac:spMk id="17" creationId="{FF9F2414-84E8-453E-B1F3-389FDE8192D9}"/>
          </ac:spMkLst>
        </pc:spChg>
        <pc:spChg chg="add">
          <ac:chgData name="amarjeet singh" userId="d84e554384c88249" providerId="LiveId" clId="{DB46D560-2E7B-F348-98C0-BA3AC5B28CA3}" dt="2023-02-19T17:12:21.506" v="29" actId="26606"/>
          <ac:spMkLst>
            <pc:docMk/>
            <pc:sldMk cId="218401981" sldId="384"/>
            <ac:spMk id="19" creationId="{3ECA69A1-7536-43AC-85EF-C7106179F5ED}"/>
          </ac:spMkLst>
        </pc:spChg>
        <pc:picChg chg="add mod">
          <ac:chgData name="amarjeet singh" userId="d84e554384c88249" providerId="LiveId" clId="{DB46D560-2E7B-F348-98C0-BA3AC5B28CA3}" dt="2023-02-19T17:12:21.506" v="29" actId="26606"/>
          <ac:picMkLst>
            <pc:docMk/>
            <pc:sldMk cId="218401981" sldId="384"/>
            <ac:picMk id="2" creationId="{840C1E52-B59D-08D1-4B80-610F055341C6}"/>
          </ac:picMkLst>
        </pc:picChg>
      </pc:sldChg>
      <pc:sldChg chg="addSp modSp new mod setBg">
        <pc:chgData name="amarjeet singh" userId="d84e554384c88249" providerId="LiveId" clId="{DB46D560-2E7B-F348-98C0-BA3AC5B28CA3}" dt="2023-02-19T17:13:02.139" v="31" actId="26606"/>
        <pc:sldMkLst>
          <pc:docMk/>
          <pc:sldMk cId="1446004750" sldId="385"/>
        </pc:sldMkLst>
        <pc:spChg chg="add">
          <ac:chgData name="amarjeet singh" userId="d84e554384c88249" providerId="LiveId" clId="{DB46D560-2E7B-F348-98C0-BA3AC5B28CA3}" dt="2023-02-19T17:13:02.139" v="31" actId="26606"/>
          <ac:spMkLst>
            <pc:docMk/>
            <pc:sldMk cId="1446004750" sldId="385"/>
            <ac:spMk id="7" creationId="{F3060C83-F051-4F0E-ABAD-AA0DFC48B218}"/>
          </ac:spMkLst>
        </pc:spChg>
        <pc:spChg chg="add">
          <ac:chgData name="amarjeet singh" userId="d84e554384c88249" providerId="LiveId" clId="{DB46D560-2E7B-F348-98C0-BA3AC5B28CA3}" dt="2023-02-19T17:13:02.139" v="31" actId="26606"/>
          <ac:spMkLst>
            <pc:docMk/>
            <pc:sldMk cId="1446004750" sldId="385"/>
            <ac:spMk id="9" creationId="{83C98ABE-055B-441F-B07E-44F97F083C39}"/>
          </ac:spMkLst>
        </pc:spChg>
        <pc:spChg chg="add">
          <ac:chgData name="amarjeet singh" userId="d84e554384c88249" providerId="LiveId" clId="{DB46D560-2E7B-F348-98C0-BA3AC5B28CA3}" dt="2023-02-19T17:13:02.139" v="31" actId="26606"/>
          <ac:spMkLst>
            <pc:docMk/>
            <pc:sldMk cId="1446004750" sldId="385"/>
            <ac:spMk id="11" creationId="{29FDB030-9B49-4CED-8CCD-4D99382388AC}"/>
          </ac:spMkLst>
        </pc:spChg>
        <pc:spChg chg="add">
          <ac:chgData name="amarjeet singh" userId="d84e554384c88249" providerId="LiveId" clId="{DB46D560-2E7B-F348-98C0-BA3AC5B28CA3}" dt="2023-02-19T17:13:02.139" v="31" actId="26606"/>
          <ac:spMkLst>
            <pc:docMk/>
            <pc:sldMk cId="1446004750" sldId="385"/>
            <ac:spMk id="13" creationId="{3783CA14-24A1-485C-8B30-D6A5D87987AD}"/>
          </ac:spMkLst>
        </pc:spChg>
        <pc:spChg chg="add">
          <ac:chgData name="amarjeet singh" userId="d84e554384c88249" providerId="LiveId" clId="{DB46D560-2E7B-F348-98C0-BA3AC5B28CA3}" dt="2023-02-19T17:13:02.139" v="31" actId="26606"/>
          <ac:spMkLst>
            <pc:docMk/>
            <pc:sldMk cId="1446004750" sldId="385"/>
            <ac:spMk id="15" creationId="{9A97C86A-04D6-40F7-AE84-31AB43E6A846}"/>
          </ac:spMkLst>
        </pc:spChg>
        <pc:spChg chg="add">
          <ac:chgData name="amarjeet singh" userId="d84e554384c88249" providerId="LiveId" clId="{DB46D560-2E7B-F348-98C0-BA3AC5B28CA3}" dt="2023-02-19T17:13:02.139" v="31" actId="26606"/>
          <ac:spMkLst>
            <pc:docMk/>
            <pc:sldMk cId="1446004750" sldId="385"/>
            <ac:spMk id="17" creationId="{FF9F2414-84E8-453E-B1F3-389FDE8192D9}"/>
          </ac:spMkLst>
        </pc:spChg>
        <pc:spChg chg="add">
          <ac:chgData name="amarjeet singh" userId="d84e554384c88249" providerId="LiveId" clId="{DB46D560-2E7B-F348-98C0-BA3AC5B28CA3}" dt="2023-02-19T17:13:02.139" v="31" actId="26606"/>
          <ac:spMkLst>
            <pc:docMk/>
            <pc:sldMk cId="1446004750" sldId="385"/>
            <ac:spMk id="19" creationId="{3ECA69A1-7536-43AC-85EF-C7106179F5ED}"/>
          </ac:spMkLst>
        </pc:spChg>
        <pc:picChg chg="add mod">
          <ac:chgData name="amarjeet singh" userId="d84e554384c88249" providerId="LiveId" clId="{DB46D560-2E7B-F348-98C0-BA3AC5B28CA3}" dt="2023-02-19T17:13:02.139" v="31" actId="26606"/>
          <ac:picMkLst>
            <pc:docMk/>
            <pc:sldMk cId="1446004750" sldId="385"/>
            <ac:picMk id="2" creationId="{5A618CA9-80F7-2F72-97F8-03F1CC3FB1AF}"/>
          </ac:picMkLst>
        </pc:picChg>
      </pc:sldChg>
      <pc:sldChg chg="addSp modSp new mod setBg">
        <pc:chgData name="amarjeet singh" userId="d84e554384c88249" providerId="LiveId" clId="{DB46D560-2E7B-F348-98C0-BA3AC5B28CA3}" dt="2023-02-19T16:41:15.782" v="14" actId="26606"/>
        <pc:sldMkLst>
          <pc:docMk/>
          <pc:sldMk cId="3220324934" sldId="386"/>
        </pc:sldMkLst>
        <pc:spChg chg="add">
          <ac:chgData name="amarjeet singh" userId="d84e554384c88249" providerId="LiveId" clId="{DB46D560-2E7B-F348-98C0-BA3AC5B28CA3}" dt="2023-02-19T16:41:15.782" v="14" actId="26606"/>
          <ac:spMkLst>
            <pc:docMk/>
            <pc:sldMk cId="3220324934" sldId="386"/>
            <ac:spMk id="7" creationId="{F3060C83-F051-4F0E-ABAD-AA0DFC48B218}"/>
          </ac:spMkLst>
        </pc:spChg>
        <pc:spChg chg="add">
          <ac:chgData name="amarjeet singh" userId="d84e554384c88249" providerId="LiveId" clId="{DB46D560-2E7B-F348-98C0-BA3AC5B28CA3}" dt="2023-02-19T16:41:15.782" v="14" actId="26606"/>
          <ac:spMkLst>
            <pc:docMk/>
            <pc:sldMk cId="3220324934" sldId="386"/>
            <ac:spMk id="9" creationId="{83C98ABE-055B-441F-B07E-44F97F083C39}"/>
          </ac:spMkLst>
        </pc:spChg>
        <pc:spChg chg="add">
          <ac:chgData name="amarjeet singh" userId="d84e554384c88249" providerId="LiveId" clId="{DB46D560-2E7B-F348-98C0-BA3AC5B28CA3}" dt="2023-02-19T16:41:15.782" v="14" actId="26606"/>
          <ac:spMkLst>
            <pc:docMk/>
            <pc:sldMk cId="3220324934" sldId="386"/>
            <ac:spMk id="11" creationId="{29FDB030-9B49-4CED-8CCD-4D99382388AC}"/>
          </ac:spMkLst>
        </pc:spChg>
        <pc:spChg chg="add">
          <ac:chgData name="amarjeet singh" userId="d84e554384c88249" providerId="LiveId" clId="{DB46D560-2E7B-F348-98C0-BA3AC5B28CA3}" dt="2023-02-19T16:41:15.782" v="14" actId="26606"/>
          <ac:spMkLst>
            <pc:docMk/>
            <pc:sldMk cId="3220324934" sldId="386"/>
            <ac:spMk id="13" creationId="{3783CA14-24A1-485C-8B30-D6A5D87987AD}"/>
          </ac:spMkLst>
        </pc:spChg>
        <pc:spChg chg="add">
          <ac:chgData name="amarjeet singh" userId="d84e554384c88249" providerId="LiveId" clId="{DB46D560-2E7B-F348-98C0-BA3AC5B28CA3}" dt="2023-02-19T16:41:15.782" v="14" actId="26606"/>
          <ac:spMkLst>
            <pc:docMk/>
            <pc:sldMk cId="3220324934" sldId="386"/>
            <ac:spMk id="15" creationId="{9A97C86A-04D6-40F7-AE84-31AB43E6A846}"/>
          </ac:spMkLst>
        </pc:spChg>
        <pc:spChg chg="add">
          <ac:chgData name="amarjeet singh" userId="d84e554384c88249" providerId="LiveId" clId="{DB46D560-2E7B-F348-98C0-BA3AC5B28CA3}" dt="2023-02-19T16:41:15.782" v="14" actId="26606"/>
          <ac:spMkLst>
            <pc:docMk/>
            <pc:sldMk cId="3220324934" sldId="386"/>
            <ac:spMk id="17" creationId="{FF9F2414-84E8-453E-B1F3-389FDE8192D9}"/>
          </ac:spMkLst>
        </pc:spChg>
        <pc:spChg chg="add">
          <ac:chgData name="amarjeet singh" userId="d84e554384c88249" providerId="LiveId" clId="{DB46D560-2E7B-F348-98C0-BA3AC5B28CA3}" dt="2023-02-19T16:41:15.782" v="14" actId="26606"/>
          <ac:spMkLst>
            <pc:docMk/>
            <pc:sldMk cId="3220324934" sldId="386"/>
            <ac:spMk id="19" creationId="{3ECA69A1-7536-43AC-85EF-C7106179F5ED}"/>
          </ac:spMkLst>
        </pc:spChg>
        <pc:picChg chg="add mod">
          <ac:chgData name="amarjeet singh" userId="d84e554384c88249" providerId="LiveId" clId="{DB46D560-2E7B-F348-98C0-BA3AC5B28CA3}" dt="2023-02-19T16:41:15.782" v="14" actId="26606"/>
          <ac:picMkLst>
            <pc:docMk/>
            <pc:sldMk cId="3220324934" sldId="386"/>
            <ac:picMk id="2" creationId="{D550850D-D76C-7A16-A31E-511F410933E4}"/>
          </ac:picMkLst>
        </pc:picChg>
      </pc:sldChg>
      <pc:sldChg chg="addSp modSp new mod setBg">
        <pc:chgData name="amarjeet singh" userId="d84e554384c88249" providerId="LiveId" clId="{DB46D560-2E7B-F348-98C0-BA3AC5B28CA3}" dt="2023-02-19T17:13:56.369" v="37" actId="26606"/>
        <pc:sldMkLst>
          <pc:docMk/>
          <pc:sldMk cId="3525433364" sldId="387"/>
        </pc:sldMkLst>
        <pc:picChg chg="add mod">
          <ac:chgData name="amarjeet singh" userId="d84e554384c88249" providerId="LiveId" clId="{DB46D560-2E7B-F348-98C0-BA3AC5B28CA3}" dt="2023-02-19T17:13:56.369" v="37" actId="26606"/>
          <ac:picMkLst>
            <pc:docMk/>
            <pc:sldMk cId="3525433364" sldId="387"/>
            <ac:picMk id="2" creationId="{D25F5A6A-B00C-45A3-CF40-4968ECD71BDE}"/>
          </ac:picMkLst>
        </pc:picChg>
      </pc:sldChg>
      <pc:sldChg chg="addSp modSp new mod setBg">
        <pc:chgData name="amarjeet singh" userId="d84e554384c88249" providerId="LiveId" clId="{DB46D560-2E7B-F348-98C0-BA3AC5B28CA3}" dt="2023-02-19T17:14:57.864" v="39" actId="26606"/>
        <pc:sldMkLst>
          <pc:docMk/>
          <pc:sldMk cId="2637190541" sldId="388"/>
        </pc:sldMkLst>
        <pc:picChg chg="add mod">
          <ac:chgData name="amarjeet singh" userId="d84e554384c88249" providerId="LiveId" clId="{DB46D560-2E7B-F348-98C0-BA3AC5B28CA3}" dt="2023-02-19T17:14:57.864" v="39" actId="26606"/>
          <ac:picMkLst>
            <pc:docMk/>
            <pc:sldMk cId="2637190541" sldId="388"/>
            <ac:picMk id="2" creationId="{B6F4C300-5305-2534-0E05-68F94AAB67A3}"/>
          </ac:picMkLst>
        </pc:picChg>
      </pc:sldChg>
      <pc:sldChg chg="addSp modSp new mod setBg">
        <pc:chgData name="amarjeet singh" userId="d84e554384c88249" providerId="LiveId" clId="{DB46D560-2E7B-F348-98C0-BA3AC5B28CA3}" dt="2023-02-19T17:16:32.968" v="41" actId="26606"/>
        <pc:sldMkLst>
          <pc:docMk/>
          <pc:sldMk cId="1582603396" sldId="389"/>
        </pc:sldMkLst>
        <pc:picChg chg="add mod">
          <ac:chgData name="amarjeet singh" userId="d84e554384c88249" providerId="LiveId" clId="{DB46D560-2E7B-F348-98C0-BA3AC5B28CA3}" dt="2023-02-19T17:16:32.968" v="41" actId="26606"/>
          <ac:picMkLst>
            <pc:docMk/>
            <pc:sldMk cId="1582603396" sldId="389"/>
            <ac:picMk id="2" creationId="{23938DD2-8B2E-3C73-8FE6-2A679FE0815C}"/>
          </ac:picMkLst>
        </pc:picChg>
      </pc:sldChg>
      <pc:sldChg chg="new del">
        <pc:chgData name="amarjeet singh" userId="d84e554384c88249" providerId="LiveId" clId="{DB46D560-2E7B-F348-98C0-BA3AC5B28CA3}" dt="2023-02-19T17:21:22.844" v="45" actId="2696"/>
        <pc:sldMkLst>
          <pc:docMk/>
          <pc:sldMk cId="2304504644" sldId="390"/>
        </pc:sldMkLst>
      </pc:sldChg>
      <pc:sldChg chg="delSp add setBg delDesignElem">
        <pc:chgData name="amarjeet singh" userId="d84e554384c88249" providerId="LiveId" clId="{DB46D560-2E7B-F348-98C0-BA3AC5B28CA3}" dt="2023-02-19T17:21:20.778" v="44"/>
        <pc:sldMkLst>
          <pc:docMk/>
          <pc:sldMk cId="1952534335" sldId="391"/>
        </pc:sldMkLst>
        <pc:spChg chg="del">
          <ac:chgData name="amarjeet singh" userId="d84e554384c88249" providerId="LiveId" clId="{DB46D560-2E7B-F348-98C0-BA3AC5B28CA3}" dt="2023-02-19T17:21:20.778" v="44"/>
          <ac:spMkLst>
            <pc:docMk/>
            <pc:sldMk cId="1952534335" sldId="391"/>
            <ac:spMk id="7" creationId="{681F9FCB-1E38-43E9-8567-6292F4842051}"/>
          </ac:spMkLst>
        </pc:spChg>
        <pc:spChg chg="del">
          <ac:chgData name="amarjeet singh" userId="d84e554384c88249" providerId="LiveId" clId="{DB46D560-2E7B-F348-98C0-BA3AC5B28CA3}" dt="2023-02-19T17:21:20.778" v="44"/>
          <ac:spMkLst>
            <pc:docMk/>
            <pc:sldMk cId="1952534335" sldId="391"/>
            <ac:spMk id="9" creationId="{774C59F6-927E-4017-B42A-7B08AAE14C46}"/>
          </ac:spMkLst>
        </pc:spChg>
        <pc:spChg chg="del">
          <ac:chgData name="amarjeet singh" userId="d84e554384c88249" providerId="LiveId" clId="{DB46D560-2E7B-F348-98C0-BA3AC5B28CA3}" dt="2023-02-19T17:21:20.778" v="44"/>
          <ac:spMkLst>
            <pc:docMk/>
            <pc:sldMk cId="1952534335" sldId="391"/>
            <ac:spMk id="11" creationId="{6ECF82C0-05FE-4A82-B7AC-32C94138E94D}"/>
          </ac:spMkLst>
        </pc:spChg>
      </pc:sldChg>
      <pc:sldChg chg="delSp add setBg delDesignElem">
        <pc:chgData name="amarjeet singh" userId="d84e554384c88249" providerId="LiveId" clId="{DB46D560-2E7B-F348-98C0-BA3AC5B28CA3}" dt="2023-02-19T17:21:20.778" v="44"/>
        <pc:sldMkLst>
          <pc:docMk/>
          <pc:sldMk cId="3746823084" sldId="392"/>
        </pc:sldMkLst>
        <pc:spChg chg="del">
          <ac:chgData name="amarjeet singh" userId="d84e554384c88249" providerId="LiveId" clId="{DB46D560-2E7B-F348-98C0-BA3AC5B28CA3}" dt="2023-02-19T17:21:20.778" v="44"/>
          <ac:spMkLst>
            <pc:docMk/>
            <pc:sldMk cId="3746823084" sldId="392"/>
            <ac:spMk id="7" creationId="{681F9FCB-1E38-43E9-8567-6292F4842051}"/>
          </ac:spMkLst>
        </pc:spChg>
        <pc:spChg chg="del">
          <ac:chgData name="amarjeet singh" userId="d84e554384c88249" providerId="LiveId" clId="{DB46D560-2E7B-F348-98C0-BA3AC5B28CA3}" dt="2023-02-19T17:21:20.778" v="44"/>
          <ac:spMkLst>
            <pc:docMk/>
            <pc:sldMk cId="3746823084" sldId="392"/>
            <ac:spMk id="9" creationId="{774C59F6-927E-4017-B42A-7B08AAE14C46}"/>
          </ac:spMkLst>
        </pc:spChg>
        <pc:spChg chg="del">
          <ac:chgData name="amarjeet singh" userId="d84e554384c88249" providerId="LiveId" clId="{DB46D560-2E7B-F348-98C0-BA3AC5B28CA3}" dt="2023-02-19T17:21:20.778" v="44"/>
          <ac:spMkLst>
            <pc:docMk/>
            <pc:sldMk cId="3746823084" sldId="392"/>
            <ac:spMk id="11" creationId="{6ECF82C0-05FE-4A82-B7AC-32C94138E94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7T19:38:52.635"/>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39 24575,'26'-5'0,"3"2"0,6 3 0,2 0 0,3 0 0,0 0 0,1 0 0,-3 0 0,-1 0 0,-2 0 0,-2 0 0,-2 0 0,-1 0 0,-3 0 0,1 0 0,0 0 0,2 0 0,0 2 0,-3 1 0,-4-1 0,-2 0 0,-3 0 0,-2 1 0,-4-1 0,-3 0 0,-3-2 0,3 0 0,7 0 0,6 0 0,2 0 0,-1 0 0,-4 0 0,-6 0 0,-5 2 0,-5 2 0,-3 0 0,0 2 0,0-1 0,0 2 0,0 5 0,2 7 0,4 6 0,2 6 0,3 2 0,-1-2 0,-1-2 0,-3-7 0,-4-5 0,0-5 0,-2-5 0,0-3 0,0 0 0,0 1 0,0 0 0,0 3 0,0 3 0,0 6 0,-2 5 0,-1 2 0,1-1 0,-1-7 0,1-6 0,-2-5 0,0-4 0,-2-1 0,1 0 0,-1 0 0,-1-1 0,3-1 0,1-1 0,0-2 0,1 1 0,0-3 0,2 2 0,0 0 0,0 1 0,0 1 0,0-1 0,0 0 0,-8-1 0,5 0 0,-12-6 0,-2-5 0,-10-9 0,-7-5 0,-2 0 0,6 2 0,6 6 0,5 6 0,7 5 0,4 4 0,3 1 0,2 2 0,-1 2 0,-1 0 0,-8-3 0,-10-7 0,-8-4 0,-5-3 0,4 3 0,3 6 0,3 2 0,6 3 0,0 3 0,2-2 0,0 2 0,2-1 0,1 1 0,5 2 0,-3 0 0,-2 0 0,-9 0 0,-2 0 0,0 0 0,6 0 0,7 0 0,4 0 0,4 0 0,-2 0 0,1 0 0,-2 0 0,-3-3 0,-3-6 0,-5-3 0,-6-3 0,11 6 0,0 1 0,12 6 0,1 0 0,7 2 0,0 0 0,7 0 0,-3 0 0,2 0 0,5 0 0,3 0 0,8 0 0,6 0 0,4 0 0,2 0 0,0 0 0,-3 0 0,0 3 0,-3 0 0,-2 2 0,0-1 0,-3-1 0,-3 0 0,-4 0 0,-2 1 0,-2-1 0,-2 0 0,0 2 0,-7-3 0,-1 1 0,-3-3 0,8 3 0,8 6 0,7 5 0,3 3 0,-3-3 0,-4-2 0,-4-3 0,1 6 0,-8-8 0,3 5 0,-7-6 0,2 1 0,2 3 0,0-1 0,1 0 0,0-1 0,-1-2 0,1 3 0,-6-5 0,2 6 0,-9-6 0,2 6 0,-3 2 0,0 7 0,0 4 0,0 4 0,0-3 0,0 0 0,0-11 0,0 1 0,0-10 0,0 3 0,0 4 0,0 4 0,0 4 0,0-7 0,0-1 0,0-7 0,0 8 0,3 6 0,2 6 0,0 2 0,1-6 0,-2-4 0,-2-8 0,0 1 0,-2 2 0,-2 8 0,0 4 0,0 0 0,0-2 0,2-6 0,0-7 0,0-6 0,0-12 0,0 2 0,0-8 0,0-1 0,0 6 0,0-7 0,0 8 0,-3 0 0,-4-2 0,1 8 0,-2-3 0,2 3 0,-4-2 0,-9-6 0,-11-8 0,-5-4 0,-3-2 0,6 4 0,7 9 0,7 4 0,8 6 0,3 2 0,-1 1 0,-7-3 0,-9-1 0,-7-4 0,-5 1 0,0 0 0,2 0 0,5 2 0,6-1 0,3 0 0,1 0 0,1-2 0,0 0 0,0 0 0,0 0 0,0 1 0,1 1 0,2 1 0,4 1 0,4 0 0,4 1 0,1 1 0,0 0 0,0 0 0,0-2 0,1 0 0,1-2 0,0 1 0,0-1 0,-2-8 0,-1-5 0,-2-6 0,0 0 0,3-1 0,1 11 0,1 0 0,0 9 0,0 0 0,0 1 0,0-1 0,0 0 0,0-3 0,4-5 0,4-3 0,3-4 0,3 1 0,-3 4 0,1 3 0,-6 4 0,-1 3 0,-8 4 0,-6 0 0,-9 0 0,-7-4 0,-3-3 0,3-3 0,5 1 0,6 2 0,4 3 0,4 2 0,3 0 0,1 2 0,4-1 0,5 2 0,11 5 0,14 3 0,9 6 0,5 3 0,1-1 0,-6 0 0,-2-2 0,-6 1 0,-2-1 0,0 1 0,-2 1 0,-1-1 0,-2 0 0,-3 0 0,0 0 0,-1 0 0,-1 2 0,-1-2 0,-1 2 0,-1-2 0,0-1 0,0 1 0,0-2 0,0 2 0,-2 0 0,-2 0 0,-1 0 0,-3-2 0,-3-3 0,-3-3 0,-3-1 0,-1-1 0,0 0 0,2 4 0,4 2 0,4 7 0,6 5 0,2 4 0,-1 1 0,-1-3 0,0 0 0,-6-13 0,1 0 0,-7-11 0,-2 0 0,-18-5 0,-12-8 0,-26-12 0,-12-9 0,-9-5 0,1 0 0,10 5 0,13 9 0,12 7 0,9 6 0,4 3 0,3 0 0,2 0 0,1-1 0,2 1 0,1-2 0,2 1 0,-1-1 0,0 0 0,-1 0 0,2 2 0,3 1 0,5 3 0,3 5 0,8 14 0,11 25 0,11 22 0,8 12 0,-2-5 0,-6-18 0,-9-18 0,-5-16 0,-4-9 0,-4-5 0,1-2 0,1 0 0,2 0 0,1 0 0,3 0 0,3 0 0,3 0 0,3 0 0,0 0 0,0 0 0,-5 0 0,-3 0 0,-2 0 0,1 0 0,5 1 0,7 5 0,5 6 0,2 4 0,-2 4 0,-5-2 0,-4-1 0,-4-4 0,-2 1 0,-3-1 0,-1 2 0,0 2 0,-5-7 0,-1 0 0,-4-7 0,0 1 0,0 0 0,0 0 0,0 1 0,0 0 0,2 6 0,4 10 0,7 7 0,3 1 0,0-3 0,-5-9 0,-3-6 0,-4-5 0,-2-5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7T19:40:09.185"/>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6231A-2D03-5C40-9EFC-35E1358A00CB}" type="datetimeFigureOut">
              <a:rPr lang="en-US" smtClean="0"/>
              <a:t>2/19/23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095C88-C4EF-F348-B97F-6E109FAE005E}" type="slidenum">
              <a:rPr lang="en-US" smtClean="0"/>
              <a:t>‹#›</a:t>
            </a:fld>
            <a:endParaRPr lang="en-US"/>
          </a:p>
        </p:txBody>
      </p:sp>
    </p:spTree>
    <p:extLst>
      <p:ext uri="{BB962C8B-B14F-4D97-AF65-F5344CB8AC3E}">
        <p14:creationId xmlns:p14="http://schemas.microsoft.com/office/powerpoint/2010/main" val="3152102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a typeface="ＭＳ Ｐゴシック" pitchFamily="34" charset="-128"/>
            </a:endParaRP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959" eaLnBrk="0" hangingPunct="0">
              <a:defRPr kumimoji="1">
                <a:solidFill>
                  <a:srgbClr val="000000"/>
                </a:solidFill>
                <a:latin typeface="ＭＳ Ｐゴシック" pitchFamily="34" charset="-128"/>
                <a:ea typeface="ＭＳ Ｐゴシック" pitchFamily="34" charset="-128"/>
              </a:defRPr>
            </a:lvl1pPr>
            <a:lvl2pPr marL="737006" indent="-283464" defTabSz="914959" eaLnBrk="0" hangingPunct="0">
              <a:defRPr kumimoji="1">
                <a:solidFill>
                  <a:srgbClr val="000000"/>
                </a:solidFill>
                <a:latin typeface="ＭＳ Ｐゴシック" pitchFamily="34" charset="-128"/>
                <a:ea typeface="ＭＳ Ｐゴシック" pitchFamily="34" charset="-128"/>
              </a:defRPr>
            </a:lvl2pPr>
            <a:lvl3pPr marL="1133856" indent="-226771" defTabSz="914959" eaLnBrk="0" hangingPunct="0">
              <a:defRPr kumimoji="1">
                <a:solidFill>
                  <a:srgbClr val="000000"/>
                </a:solidFill>
                <a:latin typeface="ＭＳ Ｐゴシック" pitchFamily="34" charset="-128"/>
                <a:ea typeface="ＭＳ Ｐゴシック" pitchFamily="34" charset="-128"/>
              </a:defRPr>
            </a:lvl3pPr>
            <a:lvl4pPr marL="1587398" indent="-226771" defTabSz="914959" eaLnBrk="0" hangingPunct="0">
              <a:defRPr kumimoji="1">
                <a:solidFill>
                  <a:srgbClr val="000000"/>
                </a:solidFill>
                <a:latin typeface="ＭＳ Ｐゴシック" pitchFamily="34" charset="-128"/>
                <a:ea typeface="ＭＳ Ｐゴシック" pitchFamily="34" charset="-128"/>
              </a:defRPr>
            </a:lvl4pPr>
            <a:lvl5pPr marL="2040941" indent="-226771" defTabSz="914959" eaLnBrk="0" hangingPunct="0">
              <a:defRPr kumimoji="1">
                <a:solidFill>
                  <a:srgbClr val="000000"/>
                </a:solidFill>
                <a:latin typeface="ＭＳ Ｐゴシック" pitchFamily="34" charset="-128"/>
                <a:ea typeface="ＭＳ Ｐゴシック" pitchFamily="34" charset="-128"/>
              </a:defRPr>
            </a:lvl5pPr>
            <a:lvl6pPr marL="2494483" indent="-226771" algn="ctr" defTabSz="914959" eaLnBrk="0" fontAlgn="ctr" hangingPunct="0">
              <a:spcBef>
                <a:spcPct val="0"/>
              </a:spcBef>
              <a:spcAft>
                <a:spcPct val="0"/>
              </a:spcAft>
              <a:defRPr kumimoji="1">
                <a:solidFill>
                  <a:srgbClr val="000000"/>
                </a:solidFill>
                <a:latin typeface="ＭＳ Ｐゴシック" pitchFamily="34" charset="-128"/>
                <a:ea typeface="ＭＳ Ｐゴシック" pitchFamily="34" charset="-128"/>
              </a:defRPr>
            </a:lvl6pPr>
            <a:lvl7pPr marL="2948026" indent="-226771" algn="ctr" defTabSz="914959" eaLnBrk="0" fontAlgn="ctr" hangingPunct="0">
              <a:spcBef>
                <a:spcPct val="0"/>
              </a:spcBef>
              <a:spcAft>
                <a:spcPct val="0"/>
              </a:spcAft>
              <a:defRPr kumimoji="1">
                <a:solidFill>
                  <a:srgbClr val="000000"/>
                </a:solidFill>
                <a:latin typeface="ＭＳ Ｐゴシック" pitchFamily="34" charset="-128"/>
                <a:ea typeface="ＭＳ Ｐゴシック" pitchFamily="34" charset="-128"/>
              </a:defRPr>
            </a:lvl7pPr>
            <a:lvl8pPr marL="3401568" indent="-226771" algn="ctr" defTabSz="914959" eaLnBrk="0" fontAlgn="ctr" hangingPunct="0">
              <a:spcBef>
                <a:spcPct val="0"/>
              </a:spcBef>
              <a:spcAft>
                <a:spcPct val="0"/>
              </a:spcAft>
              <a:defRPr kumimoji="1">
                <a:solidFill>
                  <a:srgbClr val="000000"/>
                </a:solidFill>
                <a:latin typeface="ＭＳ Ｐゴシック" pitchFamily="34" charset="-128"/>
                <a:ea typeface="ＭＳ Ｐゴシック" pitchFamily="34" charset="-128"/>
              </a:defRPr>
            </a:lvl8pPr>
            <a:lvl9pPr marL="3855110" indent="-226771" algn="ctr" defTabSz="914959" eaLnBrk="0" fontAlgn="ctr" hangingPunct="0">
              <a:spcBef>
                <a:spcPct val="0"/>
              </a:spcBef>
              <a:spcAft>
                <a:spcPct val="0"/>
              </a:spcAft>
              <a:defRPr kumimoji="1">
                <a:solidFill>
                  <a:srgbClr val="000000"/>
                </a:solidFill>
                <a:latin typeface="ＭＳ Ｐゴシック" pitchFamily="34" charset="-128"/>
                <a:ea typeface="ＭＳ Ｐゴシック" pitchFamily="34" charset="-128"/>
              </a:defRPr>
            </a:lvl9pPr>
          </a:lstStyle>
          <a:p>
            <a:pPr eaLnBrk="1" hangingPunct="1"/>
            <a:fld id="{6923195E-F47D-4A81-A3A3-E7B03FD4AEBD}" type="slidenum">
              <a:rPr lang="en-US" sz="1200" smtClean="0">
                <a:solidFill>
                  <a:schemeClr val="tx1"/>
                </a:solidFill>
                <a:latin typeface="Arial" charset="0"/>
              </a:rPr>
              <a:pPr eaLnBrk="1" hangingPunct="1"/>
              <a:t>2</a:t>
            </a:fld>
            <a:endParaRPr lang="en-US" sz="1200" dirty="0">
              <a:solidFill>
                <a:schemeClr val="tx1"/>
              </a:solidFill>
              <a:latin typeface="Arial" charset="0"/>
            </a:endParaRPr>
          </a:p>
        </p:txBody>
      </p:sp>
    </p:spTree>
    <p:extLst>
      <p:ext uri="{BB962C8B-B14F-4D97-AF65-F5344CB8AC3E}">
        <p14:creationId xmlns:p14="http://schemas.microsoft.com/office/powerpoint/2010/main" val="241756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EF6A9B7-1B7F-F74F-B69C-1C64B42DA126}" type="datetimeFigureOut">
              <a:rPr lang="en-US" smtClean="0"/>
              <a:t>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9A97C-C842-504C-81B0-F8EC5B9959DD}" type="slidenum">
              <a:rPr lang="en-US" smtClean="0"/>
              <a:t>‹#›</a:t>
            </a:fld>
            <a:endParaRPr lang="en-US"/>
          </a:p>
        </p:txBody>
      </p:sp>
    </p:spTree>
    <p:extLst>
      <p:ext uri="{BB962C8B-B14F-4D97-AF65-F5344CB8AC3E}">
        <p14:creationId xmlns:p14="http://schemas.microsoft.com/office/powerpoint/2010/main" val="196672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EF6A9B7-1B7F-F74F-B69C-1C64B42DA126}" type="datetimeFigureOut">
              <a:rPr lang="en-US" smtClean="0"/>
              <a:t>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9A97C-C842-504C-81B0-F8EC5B9959DD}" type="slidenum">
              <a:rPr lang="en-US" smtClean="0"/>
              <a:t>‹#›</a:t>
            </a:fld>
            <a:endParaRPr lang="en-US"/>
          </a:p>
        </p:txBody>
      </p:sp>
    </p:spTree>
    <p:extLst>
      <p:ext uri="{BB962C8B-B14F-4D97-AF65-F5344CB8AC3E}">
        <p14:creationId xmlns:p14="http://schemas.microsoft.com/office/powerpoint/2010/main" val="775085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EF6A9B7-1B7F-F74F-B69C-1C64B42DA126}" type="datetimeFigureOut">
              <a:rPr lang="en-US" smtClean="0"/>
              <a:t>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9A97C-C842-504C-81B0-F8EC5B9959DD}" type="slidenum">
              <a:rPr lang="en-US" smtClean="0"/>
              <a:t>‹#›</a:t>
            </a:fld>
            <a:endParaRPr lang="en-US"/>
          </a:p>
        </p:txBody>
      </p:sp>
    </p:spTree>
    <p:extLst>
      <p:ext uri="{BB962C8B-B14F-4D97-AF65-F5344CB8AC3E}">
        <p14:creationId xmlns:p14="http://schemas.microsoft.com/office/powerpoint/2010/main" val="2867043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EF6A9B7-1B7F-F74F-B69C-1C64B42DA126}" type="datetimeFigureOut">
              <a:rPr lang="en-US" smtClean="0"/>
              <a:t>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9A97C-C842-504C-81B0-F8EC5B9959DD}" type="slidenum">
              <a:rPr lang="en-US" smtClean="0"/>
              <a:t>‹#›</a:t>
            </a:fld>
            <a:endParaRPr lang="en-US"/>
          </a:p>
        </p:txBody>
      </p:sp>
    </p:spTree>
    <p:extLst>
      <p:ext uri="{BB962C8B-B14F-4D97-AF65-F5344CB8AC3E}">
        <p14:creationId xmlns:p14="http://schemas.microsoft.com/office/powerpoint/2010/main" val="3245533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EF6A9B7-1B7F-F74F-B69C-1C64B42DA126}" type="datetimeFigureOut">
              <a:rPr lang="en-US" smtClean="0"/>
              <a:t>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9A97C-C842-504C-81B0-F8EC5B9959DD}" type="slidenum">
              <a:rPr lang="en-US" smtClean="0"/>
              <a:t>‹#›</a:t>
            </a:fld>
            <a:endParaRPr lang="en-US"/>
          </a:p>
        </p:txBody>
      </p:sp>
    </p:spTree>
    <p:extLst>
      <p:ext uri="{BB962C8B-B14F-4D97-AF65-F5344CB8AC3E}">
        <p14:creationId xmlns:p14="http://schemas.microsoft.com/office/powerpoint/2010/main" val="103127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EF6A9B7-1B7F-F74F-B69C-1C64B42DA126}" type="datetimeFigureOut">
              <a:rPr lang="en-US" smtClean="0"/>
              <a:t>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9A97C-C842-504C-81B0-F8EC5B9959DD}" type="slidenum">
              <a:rPr lang="en-US" smtClean="0"/>
              <a:t>‹#›</a:t>
            </a:fld>
            <a:endParaRPr lang="en-US"/>
          </a:p>
        </p:txBody>
      </p:sp>
    </p:spTree>
    <p:extLst>
      <p:ext uri="{BB962C8B-B14F-4D97-AF65-F5344CB8AC3E}">
        <p14:creationId xmlns:p14="http://schemas.microsoft.com/office/powerpoint/2010/main" val="321811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EF6A9B7-1B7F-F74F-B69C-1C64B42DA126}" type="datetimeFigureOut">
              <a:rPr lang="en-US" smtClean="0"/>
              <a:t>2/19/23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79A97C-C842-504C-81B0-F8EC5B9959DD}" type="slidenum">
              <a:rPr lang="en-US" smtClean="0"/>
              <a:t>‹#›</a:t>
            </a:fld>
            <a:endParaRPr lang="en-US"/>
          </a:p>
        </p:txBody>
      </p:sp>
    </p:spTree>
    <p:extLst>
      <p:ext uri="{BB962C8B-B14F-4D97-AF65-F5344CB8AC3E}">
        <p14:creationId xmlns:p14="http://schemas.microsoft.com/office/powerpoint/2010/main" val="3115636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EF6A9B7-1B7F-F74F-B69C-1C64B42DA126}" type="datetimeFigureOut">
              <a:rPr lang="en-US" smtClean="0"/>
              <a:t>2/19/23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79A97C-C842-504C-81B0-F8EC5B9959DD}" type="slidenum">
              <a:rPr lang="en-US" smtClean="0"/>
              <a:t>‹#›</a:t>
            </a:fld>
            <a:endParaRPr lang="en-US"/>
          </a:p>
        </p:txBody>
      </p:sp>
    </p:spTree>
    <p:extLst>
      <p:ext uri="{BB962C8B-B14F-4D97-AF65-F5344CB8AC3E}">
        <p14:creationId xmlns:p14="http://schemas.microsoft.com/office/powerpoint/2010/main" val="2248259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F6A9B7-1B7F-F74F-B69C-1C64B42DA126}" type="datetimeFigureOut">
              <a:rPr lang="en-US" smtClean="0"/>
              <a:t>2/19/23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79A97C-C842-504C-81B0-F8EC5B9959DD}" type="slidenum">
              <a:rPr lang="en-US" smtClean="0"/>
              <a:t>‹#›</a:t>
            </a:fld>
            <a:endParaRPr lang="en-US"/>
          </a:p>
        </p:txBody>
      </p:sp>
    </p:spTree>
    <p:extLst>
      <p:ext uri="{BB962C8B-B14F-4D97-AF65-F5344CB8AC3E}">
        <p14:creationId xmlns:p14="http://schemas.microsoft.com/office/powerpoint/2010/main" val="3154217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EF6A9B7-1B7F-F74F-B69C-1C64B42DA126}" type="datetimeFigureOut">
              <a:rPr lang="en-US" smtClean="0"/>
              <a:t>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9A97C-C842-504C-81B0-F8EC5B9959DD}" type="slidenum">
              <a:rPr lang="en-US" smtClean="0"/>
              <a:t>‹#›</a:t>
            </a:fld>
            <a:endParaRPr lang="en-US"/>
          </a:p>
        </p:txBody>
      </p:sp>
    </p:spTree>
    <p:extLst>
      <p:ext uri="{BB962C8B-B14F-4D97-AF65-F5344CB8AC3E}">
        <p14:creationId xmlns:p14="http://schemas.microsoft.com/office/powerpoint/2010/main" val="424141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EF6A9B7-1B7F-F74F-B69C-1C64B42DA126}" type="datetimeFigureOut">
              <a:rPr lang="en-US" smtClean="0"/>
              <a:t>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9A97C-C842-504C-81B0-F8EC5B9959DD}" type="slidenum">
              <a:rPr lang="en-US" smtClean="0"/>
              <a:t>‹#›</a:t>
            </a:fld>
            <a:endParaRPr lang="en-US"/>
          </a:p>
        </p:txBody>
      </p:sp>
    </p:spTree>
    <p:extLst>
      <p:ext uri="{BB962C8B-B14F-4D97-AF65-F5344CB8AC3E}">
        <p14:creationId xmlns:p14="http://schemas.microsoft.com/office/powerpoint/2010/main" val="4024514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6A9B7-1B7F-F74F-B69C-1C64B42DA126}" type="datetimeFigureOut">
              <a:rPr lang="en-US" smtClean="0"/>
              <a:t>2/19/23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79A97C-C842-504C-81B0-F8EC5B9959DD}" type="slidenum">
              <a:rPr lang="en-US" smtClean="0"/>
              <a:t>‹#›</a:t>
            </a:fld>
            <a:endParaRPr lang="en-US"/>
          </a:p>
        </p:txBody>
      </p:sp>
    </p:spTree>
    <p:extLst>
      <p:ext uri="{BB962C8B-B14F-4D97-AF65-F5344CB8AC3E}">
        <p14:creationId xmlns:p14="http://schemas.microsoft.com/office/powerpoint/2010/main" val="4278302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packer.io/" TargetMode="External"/><Relationship Id="rId2" Type="http://schemas.openxmlformats.org/officeDocument/2006/relationships/hyperlink" Target="https://maven.apache.org/" TargetMode="External"/><Relationship Id="rId1" Type="http://schemas.openxmlformats.org/officeDocument/2006/relationships/slideLayout" Target="../slideLayouts/slideLayout7.xml"/><Relationship Id="rId5" Type="http://schemas.openxmlformats.org/officeDocument/2006/relationships/hyperlink" Target="https://www.docker.com/" TargetMode="External"/><Relationship Id="rId4" Type="http://schemas.openxmlformats.org/officeDocument/2006/relationships/hyperlink" Target="https://www.ansible.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450.png"/></Relationships>
</file>

<file path=ppt/slides/_rels/slide5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customXml" Target="../ink/ink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svg"/></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10;&#10;Description automatically generated">
            <a:extLst>
              <a:ext uri="{FF2B5EF4-FFF2-40B4-BE49-F238E27FC236}">
                <a16:creationId xmlns:a16="http://schemas.microsoft.com/office/drawing/2014/main" id="{997EDB76-06AF-A318-D680-F01D82A2E447}"/>
              </a:ext>
            </a:extLst>
          </p:cNvPr>
          <p:cNvPicPr>
            <a:picLocks noChangeAspect="1"/>
          </p:cNvPicPr>
          <p:nvPr/>
        </p:nvPicPr>
        <p:blipFill rotWithShape="1">
          <a:blip r:embed="rId2"/>
          <a:srcRect t="9522" b="1546"/>
          <a:stretch/>
        </p:blipFill>
        <p:spPr>
          <a:xfrm>
            <a:off x="2821755" y="0"/>
            <a:ext cx="9669642" cy="6857990"/>
          </a:xfrm>
          <a:prstGeom prst="rect">
            <a:avLst/>
          </a:prstGeom>
        </p:spPr>
      </p:pic>
      <p:sp>
        <p:nvSpPr>
          <p:cNvPr id="20" name="Rectangle 1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366FD3-99D4-8145-E8A1-D862A38464D1}"/>
              </a:ext>
            </a:extLst>
          </p:cNvPr>
          <p:cNvSpPr>
            <a:spLocks noGrp="1"/>
          </p:cNvSpPr>
          <p:nvPr>
            <p:ph type="ctrTitle"/>
          </p:nvPr>
        </p:nvSpPr>
        <p:spPr>
          <a:xfrm>
            <a:off x="95971" y="2706624"/>
            <a:ext cx="7853213" cy="1107058"/>
          </a:xfrm>
          <a:noFill/>
        </p:spPr>
        <p:txBody>
          <a:bodyPr>
            <a:normAutofit/>
          </a:bodyPr>
          <a:lstStyle/>
          <a:p>
            <a:pPr algn="l"/>
            <a:r>
              <a:rPr lang="en-IN" sz="2000" b="1" i="0" dirty="0">
                <a:effectLst/>
                <a:latin typeface="Montserrat" pitchFamily="2" charset="77"/>
              </a:rPr>
              <a:t> 12-Factor Approach for Microservices</a:t>
            </a:r>
            <a:br>
              <a:rPr lang="en-IN" sz="2000" b="1" i="0" dirty="0">
                <a:effectLst/>
                <a:latin typeface="Montserrat" pitchFamily="2" charset="77"/>
              </a:rPr>
            </a:br>
            <a:endParaRPr lang="en-US" sz="2000" dirty="0"/>
          </a:p>
        </p:txBody>
      </p:sp>
    </p:spTree>
    <p:extLst>
      <p:ext uri="{BB962C8B-B14F-4D97-AF65-F5344CB8AC3E}">
        <p14:creationId xmlns:p14="http://schemas.microsoft.com/office/powerpoint/2010/main" val="286101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2567A501-F56F-D6E9-032A-CD4076B02E4F}"/>
              </a:ext>
            </a:extLst>
          </p:cNvPr>
          <p:cNvPicPr>
            <a:picLocks noChangeAspect="1"/>
          </p:cNvPicPr>
          <p:nvPr/>
        </p:nvPicPr>
        <p:blipFill rotWithShape="1">
          <a:blip r:embed="rId2"/>
          <a:srcRect b="1334"/>
          <a:stretch/>
        </p:blipFill>
        <p:spPr>
          <a:xfrm>
            <a:off x="20" y="1282"/>
            <a:ext cx="12191980" cy="6856718"/>
          </a:xfrm>
          <a:prstGeom prst="rect">
            <a:avLst/>
          </a:prstGeom>
        </p:spPr>
      </p:pic>
    </p:spTree>
    <p:extLst>
      <p:ext uri="{BB962C8B-B14F-4D97-AF65-F5344CB8AC3E}">
        <p14:creationId xmlns:p14="http://schemas.microsoft.com/office/powerpoint/2010/main" val="176876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D81E12B-A70A-27A2-117D-623B4E29F356}"/>
              </a:ext>
            </a:extLst>
          </p:cNvPr>
          <p:cNvPicPr>
            <a:picLocks noChangeAspect="1"/>
          </p:cNvPicPr>
          <p:nvPr/>
        </p:nvPicPr>
        <p:blipFill rotWithShape="1">
          <a:blip r:embed="rId2"/>
          <a:srcRect b="1334"/>
          <a:stretch/>
        </p:blipFill>
        <p:spPr>
          <a:xfrm>
            <a:off x="20" y="1282"/>
            <a:ext cx="12191980" cy="6856718"/>
          </a:xfrm>
          <a:prstGeom prst="rect">
            <a:avLst/>
          </a:prstGeom>
        </p:spPr>
      </p:pic>
    </p:spTree>
    <p:extLst>
      <p:ext uri="{BB962C8B-B14F-4D97-AF65-F5344CB8AC3E}">
        <p14:creationId xmlns:p14="http://schemas.microsoft.com/office/powerpoint/2010/main" val="1738262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C0C14BCA-E294-10A9-35D1-636A2F9C998A}"/>
              </a:ext>
            </a:extLst>
          </p:cNvPr>
          <p:cNvPicPr>
            <a:picLocks noChangeAspect="1"/>
          </p:cNvPicPr>
          <p:nvPr/>
        </p:nvPicPr>
        <p:blipFill rotWithShape="1">
          <a:blip r:embed="rId2">
            <a:alphaModFix/>
          </a:blip>
          <a:srcRect t="4951" b="3553"/>
          <a:stretch/>
        </p:blipFill>
        <p:spPr>
          <a:xfrm>
            <a:off x="457201" y="602379"/>
            <a:ext cx="11234056" cy="5653241"/>
          </a:xfrm>
          <a:prstGeom prst="rect">
            <a:avLst/>
          </a:prstGeom>
        </p:spPr>
      </p:pic>
    </p:spTree>
    <p:extLst>
      <p:ext uri="{BB962C8B-B14F-4D97-AF65-F5344CB8AC3E}">
        <p14:creationId xmlns:p14="http://schemas.microsoft.com/office/powerpoint/2010/main" val="154599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1D46D-4423-1518-FE7F-6B2DE4229950}"/>
              </a:ext>
            </a:extLst>
          </p:cNvPr>
          <p:cNvPicPr>
            <a:picLocks noChangeAspect="1"/>
          </p:cNvPicPr>
          <p:nvPr/>
        </p:nvPicPr>
        <p:blipFill>
          <a:blip r:embed="rId2"/>
          <a:stretch>
            <a:fillRect/>
          </a:stretch>
        </p:blipFill>
        <p:spPr>
          <a:xfrm>
            <a:off x="643467" y="839047"/>
            <a:ext cx="10905066" cy="5179905"/>
          </a:xfrm>
          <a:prstGeom prst="rect">
            <a:avLst/>
          </a:prstGeom>
        </p:spPr>
      </p:pic>
    </p:spTree>
    <p:extLst>
      <p:ext uri="{BB962C8B-B14F-4D97-AF65-F5344CB8AC3E}">
        <p14:creationId xmlns:p14="http://schemas.microsoft.com/office/powerpoint/2010/main" val="800943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1A864E1-988A-7DB4-BFCA-75EBDDA955EA}"/>
              </a:ext>
            </a:extLst>
          </p:cNvPr>
          <p:cNvPicPr>
            <a:picLocks noChangeAspect="1"/>
          </p:cNvPicPr>
          <p:nvPr/>
        </p:nvPicPr>
        <p:blipFill>
          <a:blip r:embed="rId2"/>
          <a:stretch>
            <a:fillRect/>
          </a:stretch>
        </p:blipFill>
        <p:spPr>
          <a:xfrm>
            <a:off x="643467" y="839047"/>
            <a:ext cx="10905066" cy="517990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403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F2D60E9-5898-AE4F-4324-6D90D67352C5}"/>
              </a:ext>
            </a:extLst>
          </p:cNvPr>
          <p:cNvPicPr>
            <a:picLocks noChangeAspect="1"/>
          </p:cNvPicPr>
          <p:nvPr/>
        </p:nvPicPr>
        <p:blipFill>
          <a:blip r:embed="rId2"/>
          <a:stretch>
            <a:fillRect/>
          </a:stretch>
        </p:blipFill>
        <p:spPr>
          <a:xfrm>
            <a:off x="643467" y="839047"/>
            <a:ext cx="10905066" cy="517990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96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8EEF9A2-2EE9-0237-7368-BF568CFF2BA5}"/>
              </a:ext>
            </a:extLst>
          </p:cNvPr>
          <p:cNvPicPr>
            <a:picLocks noChangeAspect="1"/>
          </p:cNvPicPr>
          <p:nvPr/>
        </p:nvPicPr>
        <p:blipFill>
          <a:blip r:embed="rId2"/>
          <a:stretch>
            <a:fillRect/>
          </a:stretch>
        </p:blipFill>
        <p:spPr>
          <a:xfrm>
            <a:off x="643467" y="839047"/>
            <a:ext cx="10905066" cy="517990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814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A87DB01-6EFC-193F-EFE5-B17103350E78}"/>
              </a:ext>
            </a:extLst>
          </p:cNvPr>
          <p:cNvPicPr>
            <a:picLocks noChangeAspect="1"/>
          </p:cNvPicPr>
          <p:nvPr/>
        </p:nvPicPr>
        <p:blipFill>
          <a:blip r:embed="rId2"/>
          <a:stretch>
            <a:fillRect/>
          </a:stretch>
        </p:blipFill>
        <p:spPr>
          <a:xfrm>
            <a:off x="643467" y="839047"/>
            <a:ext cx="10905066" cy="517990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64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0C1E52-B59D-08D1-4B80-610F055341C6}"/>
              </a:ext>
            </a:extLst>
          </p:cNvPr>
          <p:cNvPicPr>
            <a:picLocks noChangeAspect="1"/>
          </p:cNvPicPr>
          <p:nvPr/>
        </p:nvPicPr>
        <p:blipFill>
          <a:blip r:embed="rId2"/>
          <a:stretch>
            <a:fillRect/>
          </a:stretch>
        </p:blipFill>
        <p:spPr>
          <a:xfrm>
            <a:off x="643467" y="839047"/>
            <a:ext cx="10905066" cy="517990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01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A618CA9-80F7-2F72-97F8-03F1CC3FB1AF}"/>
              </a:ext>
            </a:extLst>
          </p:cNvPr>
          <p:cNvPicPr>
            <a:picLocks noChangeAspect="1"/>
          </p:cNvPicPr>
          <p:nvPr/>
        </p:nvPicPr>
        <p:blipFill>
          <a:blip r:embed="rId2"/>
          <a:stretch>
            <a:fillRect/>
          </a:stretch>
        </p:blipFill>
        <p:spPr>
          <a:xfrm>
            <a:off x="643467" y="839047"/>
            <a:ext cx="10905066" cy="517990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004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0" name="Slide Number Placeholder 22"/>
          <p:cNvSpPr>
            <a:spLocks noGrp="1"/>
          </p:cNvSpPr>
          <p:nvPr>
            <p:ph type="sldNum" sz="quarter" idx="4294967295"/>
          </p:nvPr>
        </p:nvSpPr>
        <p:spPr>
          <a:xfrm>
            <a:off x="5027613" y="6616700"/>
            <a:ext cx="2133600" cy="1968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rgbClr val="000000"/>
                </a:solidFill>
                <a:latin typeface="ＭＳ Ｐゴシック" pitchFamily="34" charset="-128"/>
                <a:ea typeface="ＭＳ Ｐゴシック" pitchFamily="34" charset="-128"/>
              </a:defRPr>
            </a:lvl1pPr>
            <a:lvl2pPr marL="742950" indent="-285750" eaLnBrk="0" hangingPunct="0">
              <a:defRPr kumimoji="1">
                <a:solidFill>
                  <a:srgbClr val="000000"/>
                </a:solidFill>
                <a:latin typeface="ＭＳ Ｐゴシック" pitchFamily="34" charset="-128"/>
                <a:ea typeface="ＭＳ Ｐゴシック" pitchFamily="34" charset="-128"/>
              </a:defRPr>
            </a:lvl2pPr>
            <a:lvl3pPr marL="1143000" indent="-228600" eaLnBrk="0" hangingPunct="0">
              <a:defRPr kumimoji="1">
                <a:solidFill>
                  <a:srgbClr val="000000"/>
                </a:solidFill>
                <a:latin typeface="ＭＳ Ｐゴシック" pitchFamily="34" charset="-128"/>
                <a:ea typeface="ＭＳ Ｐゴシック" pitchFamily="34" charset="-128"/>
              </a:defRPr>
            </a:lvl3pPr>
            <a:lvl4pPr marL="1600200" indent="-228600" eaLnBrk="0" hangingPunct="0">
              <a:defRPr kumimoji="1">
                <a:solidFill>
                  <a:srgbClr val="000000"/>
                </a:solidFill>
                <a:latin typeface="ＭＳ Ｐゴシック" pitchFamily="34" charset="-128"/>
                <a:ea typeface="ＭＳ Ｐゴシック" pitchFamily="34" charset="-128"/>
              </a:defRPr>
            </a:lvl4pPr>
            <a:lvl5pPr marL="2057400" indent="-228600" eaLnBrk="0" hangingPunct="0">
              <a:defRPr kumimoji="1">
                <a:solidFill>
                  <a:srgbClr val="000000"/>
                </a:solidFill>
                <a:latin typeface="ＭＳ Ｐゴシック" pitchFamily="34" charset="-128"/>
                <a:ea typeface="ＭＳ Ｐゴシック" pitchFamily="34" charset="-128"/>
              </a:defRPr>
            </a:lvl5pPr>
            <a:lvl6pPr marL="2514600" indent="-228600" algn="ctr" eaLnBrk="0" fontAlgn="ctr" hangingPunct="0">
              <a:spcBef>
                <a:spcPct val="0"/>
              </a:spcBef>
              <a:spcAft>
                <a:spcPct val="0"/>
              </a:spcAft>
              <a:defRPr kumimoji="1">
                <a:solidFill>
                  <a:srgbClr val="000000"/>
                </a:solidFill>
                <a:latin typeface="ＭＳ Ｐゴシック" pitchFamily="34" charset="-128"/>
                <a:ea typeface="ＭＳ Ｐゴシック" pitchFamily="34" charset="-128"/>
              </a:defRPr>
            </a:lvl6pPr>
            <a:lvl7pPr marL="2971800" indent="-228600" algn="ctr" eaLnBrk="0" fontAlgn="ctr" hangingPunct="0">
              <a:spcBef>
                <a:spcPct val="0"/>
              </a:spcBef>
              <a:spcAft>
                <a:spcPct val="0"/>
              </a:spcAft>
              <a:defRPr kumimoji="1">
                <a:solidFill>
                  <a:srgbClr val="000000"/>
                </a:solidFill>
                <a:latin typeface="ＭＳ Ｐゴシック" pitchFamily="34" charset="-128"/>
                <a:ea typeface="ＭＳ Ｐゴシック" pitchFamily="34" charset="-128"/>
              </a:defRPr>
            </a:lvl7pPr>
            <a:lvl8pPr marL="3429000" indent="-228600" algn="ctr" eaLnBrk="0" fontAlgn="ctr" hangingPunct="0">
              <a:spcBef>
                <a:spcPct val="0"/>
              </a:spcBef>
              <a:spcAft>
                <a:spcPct val="0"/>
              </a:spcAft>
              <a:defRPr kumimoji="1">
                <a:solidFill>
                  <a:srgbClr val="000000"/>
                </a:solidFill>
                <a:latin typeface="ＭＳ Ｐゴシック" pitchFamily="34" charset="-128"/>
                <a:ea typeface="ＭＳ Ｐゴシック" pitchFamily="34" charset="-128"/>
              </a:defRPr>
            </a:lvl8pPr>
            <a:lvl9pPr marL="3886200" indent="-228600" algn="ctr" eaLnBrk="0" fontAlgn="ctr" hangingPunct="0">
              <a:spcBef>
                <a:spcPct val="0"/>
              </a:spcBef>
              <a:spcAft>
                <a:spcPct val="0"/>
              </a:spcAft>
              <a:defRPr kumimoji="1">
                <a:solidFill>
                  <a:srgbClr val="000000"/>
                </a:solidFill>
                <a:latin typeface="ＭＳ Ｐゴシック" pitchFamily="34" charset="-128"/>
                <a:ea typeface="ＭＳ Ｐゴシック" pitchFamily="34" charset="-128"/>
              </a:defRPr>
            </a:lvl9pPr>
          </a:lstStyle>
          <a:p>
            <a:pPr eaLnBrk="1" hangingPunct="1"/>
            <a:fld id="{3B62362F-0A58-4603-A6B2-D1E9CDA269B3}" type="slidenum">
              <a:rPr kumimoji="0" lang="en-US" altLang="ja-JP" sz="1000">
                <a:solidFill>
                  <a:schemeClr val="bg1"/>
                </a:solidFill>
                <a:latin typeface="Arial" charset="0"/>
              </a:rPr>
              <a:pPr eaLnBrk="1" hangingPunct="1"/>
              <a:t>2</a:t>
            </a:fld>
            <a:endParaRPr kumimoji="0" lang="en-US" altLang="ja-JP" sz="1000" dirty="0">
              <a:solidFill>
                <a:schemeClr val="bg1"/>
              </a:solidFill>
              <a:latin typeface="Arial" charset="0"/>
            </a:endParaRPr>
          </a:p>
        </p:txBody>
      </p:sp>
      <p:sp>
        <p:nvSpPr>
          <p:cNvPr id="10" name="Rounded Rectangle 9"/>
          <p:cNvSpPr/>
          <p:nvPr/>
        </p:nvSpPr>
        <p:spPr>
          <a:xfrm>
            <a:off x="5961738" y="1389400"/>
            <a:ext cx="4608512" cy="504056"/>
          </a:xfrm>
          <a:prstGeom prst="roundRect">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buClr>
                <a:schemeClr val="accent2"/>
              </a:buClr>
            </a:pPr>
            <a:r>
              <a:rPr lang="en-GB" b="1" dirty="0" err="1">
                <a:solidFill>
                  <a:schemeClr val="bg1"/>
                </a:solidFill>
                <a:latin typeface="Fujitsu Sans" pitchFamily="34" charset="0"/>
              </a:rPr>
              <a:t>Amarjeet</a:t>
            </a:r>
            <a:r>
              <a:rPr lang="en-GB" b="1" dirty="0">
                <a:solidFill>
                  <a:schemeClr val="bg1"/>
                </a:solidFill>
                <a:latin typeface="Fujitsu Sans" pitchFamily="34" charset="0"/>
              </a:rPr>
              <a:t> Singh Arora</a:t>
            </a:r>
          </a:p>
        </p:txBody>
      </p:sp>
      <p:sp>
        <p:nvSpPr>
          <p:cNvPr id="7" name="Rectangle 32"/>
          <p:cNvSpPr txBox="1">
            <a:spLocks noChangeArrowheads="1"/>
          </p:cNvSpPr>
          <p:nvPr/>
        </p:nvSpPr>
        <p:spPr bwMode="gray">
          <a:xfrm>
            <a:off x="1117895" y="1641428"/>
            <a:ext cx="4025925" cy="3891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lvl1pPr marL="290513" indent="-290513" algn="l" defTabSz="457200" rtl="0" eaLnBrk="0" fontAlgn="base" hangingPunct="0">
              <a:lnSpc>
                <a:spcPct val="95000"/>
              </a:lnSpc>
              <a:spcBef>
                <a:spcPct val="20000"/>
              </a:spcBef>
              <a:spcAft>
                <a:spcPct val="10000"/>
              </a:spcAft>
              <a:buClr>
                <a:srgbClr val="A30B1A"/>
              </a:buClr>
              <a:buFont typeface="Wingdings" pitchFamily="2" charset="2"/>
              <a:buChar char="n"/>
              <a:defRPr kumimoji="1" sz="2400">
                <a:solidFill>
                  <a:srgbClr val="000000"/>
                </a:solidFill>
                <a:latin typeface="+mn-lt"/>
                <a:ea typeface="+mn-ea"/>
                <a:cs typeface="+mn-cs"/>
              </a:defRPr>
            </a:lvl1pPr>
            <a:lvl2pPr marL="581025" indent="-242888" algn="l" defTabSz="457200" rtl="0" eaLnBrk="0" fontAlgn="base" hangingPunct="0">
              <a:lnSpc>
                <a:spcPct val="95000"/>
              </a:lnSpc>
              <a:spcBef>
                <a:spcPct val="20000"/>
              </a:spcBef>
              <a:spcAft>
                <a:spcPct val="10000"/>
              </a:spcAft>
              <a:buClr>
                <a:srgbClr val="87867E"/>
              </a:buClr>
              <a:buFont typeface="Wingdings" pitchFamily="2" charset="2"/>
              <a:buChar char="n"/>
              <a:defRPr kumimoji="1" sz="2000">
                <a:solidFill>
                  <a:srgbClr val="000000"/>
                </a:solidFill>
                <a:latin typeface="+mn-lt"/>
                <a:ea typeface="+mn-ea"/>
                <a:cs typeface="+mn-cs"/>
              </a:defRPr>
            </a:lvl2pPr>
            <a:lvl3pPr marL="795338" indent="-138113" algn="l" defTabSz="457200" rtl="0" eaLnBrk="0" fontAlgn="base" hangingPunct="0">
              <a:lnSpc>
                <a:spcPct val="95000"/>
              </a:lnSpc>
              <a:spcBef>
                <a:spcPct val="20000"/>
              </a:spcBef>
              <a:spcAft>
                <a:spcPct val="10000"/>
              </a:spcAft>
              <a:buClr>
                <a:srgbClr val="87867E"/>
              </a:buClr>
              <a:buSzPct val="100000"/>
              <a:buChar char="•"/>
              <a:defRPr kumimoji="1">
                <a:solidFill>
                  <a:srgbClr val="000000"/>
                </a:solidFill>
                <a:latin typeface="+mn-lt"/>
                <a:ea typeface="+mn-ea"/>
                <a:cs typeface="+mn-cs"/>
              </a:defRPr>
            </a:lvl3pPr>
            <a:lvl4pPr marL="1014413" indent="-134938" algn="l" defTabSz="457200" rtl="0" eaLnBrk="0" fontAlgn="base" hangingPunct="0">
              <a:lnSpc>
                <a:spcPct val="95000"/>
              </a:lnSpc>
              <a:spcBef>
                <a:spcPct val="20000"/>
              </a:spcBef>
              <a:spcAft>
                <a:spcPct val="10000"/>
              </a:spcAft>
              <a:buClr>
                <a:srgbClr val="87867E"/>
              </a:buClr>
              <a:buSzPct val="100000"/>
              <a:buChar char="•"/>
              <a:defRPr kumimoji="1" sz="1600">
                <a:solidFill>
                  <a:srgbClr val="000000"/>
                </a:solidFill>
                <a:latin typeface="+mn-lt"/>
                <a:ea typeface="+mn-ea"/>
                <a:cs typeface="+mn-cs"/>
              </a:defRPr>
            </a:lvl4pPr>
            <a:lvl5pPr marL="2305050" indent="365125" algn="l" defTabSz="457200" rtl="0" eaLnBrk="0" fontAlgn="base" hangingPunct="0">
              <a:spcBef>
                <a:spcPct val="0"/>
              </a:spcBef>
              <a:spcAft>
                <a:spcPct val="0"/>
              </a:spcAft>
              <a:buBlip>
                <a:blip r:embed="rId3"/>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3"/>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3"/>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3"/>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3"/>
              </a:buBlip>
              <a:defRPr kumimoji="1" sz="2000">
                <a:solidFill>
                  <a:srgbClr val="000000"/>
                </a:solidFill>
                <a:latin typeface="+mn-lt"/>
                <a:ea typeface="+mn-ea"/>
                <a:cs typeface="+mn-cs"/>
              </a:defRPr>
            </a:lvl9pPr>
          </a:lstStyle>
          <a:p>
            <a:pPr marL="457200" indent="-457200">
              <a:lnSpc>
                <a:spcPct val="150000"/>
              </a:lnSpc>
              <a:buNone/>
              <a:defRPr/>
            </a:pPr>
            <a:r>
              <a:rPr lang="en-US" sz="1200" b="1" dirty="0">
                <a:latin typeface="Fujitsu Sans" pitchFamily="34" charset="0"/>
              </a:rPr>
              <a:t>             </a:t>
            </a:r>
            <a:r>
              <a:rPr lang="en-US" sz="1200" b="1" dirty="0" err="1">
                <a:latin typeface="Fujitsu Sans" pitchFamily="34" charset="0"/>
              </a:rPr>
              <a:t>Amarjeet</a:t>
            </a:r>
            <a:r>
              <a:rPr lang="en-US" sz="1200" b="1" dirty="0">
                <a:latin typeface="Fujitsu Sans" pitchFamily="34" charset="0"/>
              </a:rPr>
              <a:t> Singh has 17+ Years as a Software Development and Corporate Trainer with training experience on Java, J2EE with National and Overseas clients.   He has provided services to 200+ clients across the globe and handled 550+ batches and served in Analytical and Technical capabilities during the course of his career, </a:t>
            </a:r>
          </a:p>
          <a:p>
            <a:r>
              <a:rPr lang="en-US" sz="1200" dirty="0"/>
              <a:t>Core Java </a:t>
            </a:r>
          </a:p>
          <a:p>
            <a:r>
              <a:rPr lang="en-US" sz="1200" dirty="0"/>
              <a:t>J2EE – RMI, Servlet, JSP, EJB </a:t>
            </a:r>
          </a:p>
          <a:p>
            <a:r>
              <a:rPr lang="en-US" sz="1200" dirty="0"/>
              <a:t>Struts </a:t>
            </a:r>
          </a:p>
          <a:p>
            <a:r>
              <a:rPr lang="en-US" sz="1200" dirty="0"/>
              <a:t>EJB 3.0 </a:t>
            </a:r>
          </a:p>
          <a:p>
            <a:r>
              <a:rPr lang="en-US" sz="1200" dirty="0" err="1"/>
              <a:t>Jboss</a:t>
            </a:r>
            <a:r>
              <a:rPr lang="en-US" sz="1200" dirty="0"/>
              <a:t> Seam </a:t>
            </a:r>
          </a:p>
          <a:p>
            <a:r>
              <a:rPr lang="en-US" sz="1200" dirty="0"/>
              <a:t>Spring </a:t>
            </a:r>
          </a:p>
          <a:p>
            <a:r>
              <a:rPr lang="en-US" sz="1200" dirty="0"/>
              <a:t>Spring MVC &amp; Hibernate</a:t>
            </a:r>
          </a:p>
          <a:p>
            <a:r>
              <a:rPr lang="en-US" sz="1200" dirty="0"/>
              <a:t>Angular.JS. Node. JS and XML web services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9709" y="2207396"/>
            <a:ext cx="2083014" cy="2083014"/>
          </a:xfrm>
          <a:prstGeom prst="rect">
            <a:avLst/>
          </a:prstGeom>
        </p:spPr>
      </p:pic>
    </p:spTree>
    <p:extLst>
      <p:ext uri="{BB962C8B-B14F-4D97-AF65-F5344CB8AC3E}">
        <p14:creationId xmlns:p14="http://schemas.microsoft.com/office/powerpoint/2010/main" val="1120631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5F5A6A-B00C-45A3-CF40-4968ECD71BDE}"/>
              </a:ext>
            </a:extLst>
          </p:cNvPr>
          <p:cNvPicPr>
            <a:picLocks noChangeAspect="1"/>
          </p:cNvPicPr>
          <p:nvPr/>
        </p:nvPicPr>
        <p:blipFill>
          <a:blip r:embed="rId2"/>
          <a:stretch>
            <a:fillRect/>
          </a:stretch>
        </p:blipFill>
        <p:spPr>
          <a:xfrm>
            <a:off x="643467" y="839047"/>
            <a:ext cx="10905066" cy="5179905"/>
          </a:xfrm>
          <a:prstGeom prst="rect">
            <a:avLst/>
          </a:prstGeom>
        </p:spPr>
      </p:pic>
    </p:spTree>
    <p:extLst>
      <p:ext uri="{BB962C8B-B14F-4D97-AF65-F5344CB8AC3E}">
        <p14:creationId xmlns:p14="http://schemas.microsoft.com/office/powerpoint/2010/main" val="3525433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F4C300-5305-2534-0E05-68F94AAB67A3}"/>
              </a:ext>
            </a:extLst>
          </p:cNvPr>
          <p:cNvPicPr>
            <a:picLocks noChangeAspect="1"/>
          </p:cNvPicPr>
          <p:nvPr/>
        </p:nvPicPr>
        <p:blipFill>
          <a:blip r:embed="rId2"/>
          <a:stretch>
            <a:fillRect/>
          </a:stretch>
        </p:blipFill>
        <p:spPr>
          <a:xfrm>
            <a:off x="643467" y="839047"/>
            <a:ext cx="10905066" cy="5179905"/>
          </a:xfrm>
          <a:prstGeom prst="rect">
            <a:avLst/>
          </a:prstGeom>
        </p:spPr>
      </p:pic>
    </p:spTree>
    <p:extLst>
      <p:ext uri="{BB962C8B-B14F-4D97-AF65-F5344CB8AC3E}">
        <p14:creationId xmlns:p14="http://schemas.microsoft.com/office/powerpoint/2010/main" val="2637190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938DD2-8B2E-3C73-8FE6-2A679FE0815C}"/>
              </a:ext>
            </a:extLst>
          </p:cNvPr>
          <p:cNvPicPr>
            <a:picLocks noChangeAspect="1"/>
          </p:cNvPicPr>
          <p:nvPr/>
        </p:nvPicPr>
        <p:blipFill>
          <a:blip r:embed="rId2"/>
          <a:stretch>
            <a:fillRect/>
          </a:stretch>
        </p:blipFill>
        <p:spPr>
          <a:xfrm>
            <a:off x="643467" y="839047"/>
            <a:ext cx="10905066" cy="5179905"/>
          </a:xfrm>
          <a:prstGeom prst="rect">
            <a:avLst/>
          </a:prstGeom>
        </p:spPr>
      </p:pic>
    </p:spTree>
    <p:extLst>
      <p:ext uri="{BB962C8B-B14F-4D97-AF65-F5344CB8AC3E}">
        <p14:creationId xmlns:p14="http://schemas.microsoft.com/office/powerpoint/2010/main" val="1582603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C5F9FC-DE0F-7CF6-418E-2AC9E8A5EFA8}"/>
              </a:ext>
            </a:extLst>
          </p:cNvPr>
          <p:cNvPicPr>
            <a:picLocks noChangeAspect="1"/>
          </p:cNvPicPr>
          <p:nvPr/>
        </p:nvPicPr>
        <p:blipFill rotWithShape="1">
          <a:blip r:embed="rId2">
            <a:alphaModFix/>
          </a:blip>
          <a:srcRect t="4097" b="6441"/>
          <a:stretch/>
        </p:blipFill>
        <p:spPr>
          <a:xfrm>
            <a:off x="457201" y="602379"/>
            <a:ext cx="11234056" cy="5653241"/>
          </a:xfrm>
          <a:prstGeom prst="rect">
            <a:avLst/>
          </a:prstGeom>
        </p:spPr>
      </p:pic>
    </p:spTree>
    <p:extLst>
      <p:ext uri="{BB962C8B-B14F-4D97-AF65-F5344CB8AC3E}">
        <p14:creationId xmlns:p14="http://schemas.microsoft.com/office/powerpoint/2010/main" val="1952534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A42EC-4513-BA87-9024-E01F1034E9FB}"/>
              </a:ext>
            </a:extLst>
          </p:cNvPr>
          <p:cNvPicPr>
            <a:picLocks noChangeAspect="1"/>
          </p:cNvPicPr>
          <p:nvPr/>
        </p:nvPicPr>
        <p:blipFill rotWithShape="1">
          <a:blip r:embed="rId2">
            <a:alphaModFix/>
          </a:blip>
          <a:srcRect t="10538" b="-1"/>
          <a:stretch/>
        </p:blipFill>
        <p:spPr>
          <a:xfrm>
            <a:off x="457201" y="602379"/>
            <a:ext cx="11234056" cy="5653241"/>
          </a:xfrm>
          <a:prstGeom prst="rect">
            <a:avLst/>
          </a:prstGeom>
        </p:spPr>
      </p:pic>
    </p:spTree>
    <p:extLst>
      <p:ext uri="{BB962C8B-B14F-4D97-AF65-F5344CB8AC3E}">
        <p14:creationId xmlns:p14="http://schemas.microsoft.com/office/powerpoint/2010/main" val="3746823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550850D-D76C-7A16-A31E-511F410933E4}"/>
              </a:ext>
            </a:extLst>
          </p:cNvPr>
          <p:cNvPicPr>
            <a:picLocks noChangeAspect="1"/>
          </p:cNvPicPr>
          <p:nvPr/>
        </p:nvPicPr>
        <p:blipFill>
          <a:blip r:embed="rId2"/>
          <a:stretch>
            <a:fillRect/>
          </a:stretch>
        </p:blipFill>
        <p:spPr>
          <a:xfrm>
            <a:off x="643467" y="839047"/>
            <a:ext cx="10905066" cy="517990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324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9548D5-6AB9-A291-8B5B-55D5257C3128}"/>
              </a:ext>
            </a:extLst>
          </p:cNvPr>
          <p:cNvSpPr>
            <a:spLocks noGrp="1"/>
          </p:cNvSpPr>
          <p:nvPr>
            <p:ph type="ctrTitle"/>
          </p:nvPr>
        </p:nvSpPr>
        <p:spPr>
          <a:xfrm>
            <a:off x="556532" y="643467"/>
            <a:ext cx="11210925" cy="744836"/>
          </a:xfrm>
        </p:spPr>
        <p:txBody>
          <a:bodyPr vert="horz" lIns="91440" tIns="45720" rIns="91440" bIns="45720" rtlCol="0" anchor="ctr">
            <a:normAutofit/>
          </a:bodyPr>
          <a:lstStyle/>
          <a:p>
            <a:r>
              <a:rPr lang="en-US" sz="2200" b="1" i="0" u="none" strike="noStrike" kern="1200">
                <a:solidFill>
                  <a:schemeClr val="bg1"/>
                </a:solidFill>
                <a:effectLst/>
                <a:latin typeface="+mj-lt"/>
                <a:ea typeface="+mj-ea"/>
                <a:cs typeface="+mj-cs"/>
              </a:rPr>
              <a:t>What Is the Twelve-Factor Methodology?</a:t>
            </a:r>
            <a:br>
              <a:rPr lang="en-US" sz="2200" b="1" i="0" u="none" strike="noStrike" kern="1200">
                <a:solidFill>
                  <a:schemeClr val="bg1"/>
                </a:solidFill>
                <a:effectLst/>
                <a:latin typeface="+mj-lt"/>
                <a:ea typeface="+mj-ea"/>
                <a:cs typeface="+mj-cs"/>
              </a:rPr>
            </a:br>
            <a:endParaRPr lang="en-US" sz="2200" kern="120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2507A208-5A72-F9AD-6400-104A24891B2F}"/>
              </a:ext>
            </a:extLst>
          </p:cNvPr>
          <p:cNvPicPr>
            <a:picLocks noChangeAspect="1"/>
          </p:cNvPicPr>
          <p:nvPr/>
        </p:nvPicPr>
        <p:blipFill>
          <a:blip r:embed="rId2"/>
          <a:stretch>
            <a:fillRect/>
          </a:stretch>
        </p:blipFill>
        <p:spPr>
          <a:xfrm>
            <a:off x="2340273" y="1675227"/>
            <a:ext cx="7511454" cy="4394199"/>
          </a:xfrm>
          <a:prstGeom prst="rect">
            <a:avLst/>
          </a:prstGeom>
        </p:spPr>
      </p:pic>
    </p:spTree>
    <p:extLst>
      <p:ext uri="{BB962C8B-B14F-4D97-AF65-F5344CB8AC3E}">
        <p14:creationId xmlns:p14="http://schemas.microsoft.com/office/powerpoint/2010/main" val="861872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8B02-6C00-EBAE-B6CC-E00BDAECE83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5ACB23F-5B9D-92B0-00C0-1AA7BF4DFA34}"/>
              </a:ext>
            </a:extLst>
          </p:cNvPr>
          <p:cNvPicPr>
            <a:picLocks noChangeAspect="1"/>
          </p:cNvPicPr>
          <p:nvPr/>
        </p:nvPicPr>
        <p:blipFill>
          <a:blip r:embed="rId2"/>
          <a:stretch>
            <a:fillRect/>
          </a:stretch>
        </p:blipFill>
        <p:spPr>
          <a:xfrm>
            <a:off x="2209800" y="2013514"/>
            <a:ext cx="7772400" cy="4116847"/>
          </a:xfrm>
          <a:prstGeom prst="rect">
            <a:avLst/>
          </a:prstGeom>
        </p:spPr>
      </p:pic>
    </p:spTree>
    <p:extLst>
      <p:ext uri="{BB962C8B-B14F-4D97-AF65-F5344CB8AC3E}">
        <p14:creationId xmlns:p14="http://schemas.microsoft.com/office/powerpoint/2010/main" val="4225845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D4B0-C205-0130-65D5-4AFD9EF3B8C4}"/>
              </a:ext>
            </a:extLst>
          </p:cNvPr>
          <p:cNvSpPr>
            <a:spLocks noGrp="1"/>
          </p:cNvSpPr>
          <p:nvPr>
            <p:ph type="title"/>
          </p:nvPr>
        </p:nvSpPr>
        <p:spPr/>
        <p:txBody>
          <a:bodyPr>
            <a:normAutofit/>
          </a:bodyPr>
          <a:lstStyle/>
          <a:p>
            <a:r>
              <a:rPr lang="en-IN" sz="2700" b="1" i="0" u="none" strike="noStrike" dirty="0">
                <a:solidFill>
                  <a:schemeClr val="accent5">
                    <a:lumMod val="50000"/>
                  </a:schemeClr>
                </a:solidFill>
                <a:effectLst/>
                <a:latin typeface="Raleway" pitchFamily="2" charset="77"/>
              </a:rPr>
              <a:t>1 . Codebase</a:t>
            </a:r>
            <a:br>
              <a:rPr lang="en-IN" b="1" i="0" u="none" strike="noStrike" dirty="0">
                <a:solidFill>
                  <a:srgbClr val="000000"/>
                </a:solidFill>
                <a:effectLst/>
                <a:latin typeface="Raleway" pitchFamily="2" charset="77"/>
              </a:rPr>
            </a:br>
            <a:r>
              <a:rPr lang="en-IN" sz="2000" b="0" i="0" u="none" strike="noStrike" dirty="0">
                <a:solidFill>
                  <a:schemeClr val="accent1">
                    <a:lumMod val="75000"/>
                  </a:schemeClr>
                </a:solidFill>
                <a:effectLst/>
                <a:latin typeface="Raleway" pitchFamily="2" charset="77"/>
              </a:rPr>
              <a:t>The principle states that </a:t>
            </a:r>
            <a:r>
              <a:rPr lang="en-IN" sz="2000" b="1" i="0" u="none" strike="noStrike" dirty="0">
                <a:solidFill>
                  <a:schemeClr val="accent1">
                    <a:lumMod val="75000"/>
                  </a:schemeClr>
                </a:solidFill>
                <a:effectLst/>
                <a:latin typeface="Raleway" pitchFamily="2" charset="77"/>
              </a:rPr>
              <a:t>an app should be tracked in a single code repository and must not share that repository with any other apps</a:t>
            </a:r>
            <a:r>
              <a:rPr lang="en-IN" sz="2000" b="0" i="0" u="none" strike="noStrike" dirty="0">
                <a:solidFill>
                  <a:schemeClr val="accent1">
                    <a:lumMod val="75000"/>
                  </a:schemeClr>
                </a:solidFill>
                <a:effectLst/>
                <a:latin typeface="Raleway" pitchFamily="2" charset="77"/>
              </a:rPr>
              <a:t>.</a:t>
            </a:r>
            <a:br>
              <a:rPr lang="en-IN" sz="2000" b="1" i="0" u="none" strike="noStrike" dirty="0">
                <a:solidFill>
                  <a:schemeClr val="accent1">
                    <a:lumMod val="75000"/>
                  </a:schemeClr>
                </a:solidFill>
                <a:effectLst/>
                <a:latin typeface="Raleway" pitchFamily="2" charset="77"/>
              </a:rPr>
            </a:br>
            <a:endParaRPr lang="en-US" sz="2000" dirty="0">
              <a:solidFill>
                <a:schemeClr val="accent1">
                  <a:lumMod val="75000"/>
                </a:schemeClr>
              </a:solidFill>
            </a:endParaRPr>
          </a:p>
        </p:txBody>
      </p:sp>
      <p:pic>
        <p:nvPicPr>
          <p:cNvPr id="2050" name="Picture 2" descr="12 Factor app says every app should have single codebase">
            <a:extLst>
              <a:ext uri="{FF2B5EF4-FFF2-40B4-BE49-F238E27FC236}">
                <a16:creationId xmlns:a16="http://schemas.microsoft.com/office/drawing/2014/main" id="{34CE05D4-A477-20A8-BACB-AE180D057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256" y="1777049"/>
            <a:ext cx="8314944" cy="4414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86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FADBE-123B-C6A4-0F3B-88DE77A6CBF6}"/>
              </a:ext>
            </a:extLst>
          </p:cNvPr>
          <p:cNvPicPr>
            <a:picLocks noChangeAspect="1"/>
          </p:cNvPicPr>
          <p:nvPr/>
        </p:nvPicPr>
        <p:blipFill>
          <a:blip r:embed="rId2"/>
          <a:stretch>
            <a:fillRect/>
          </a:stretch>
        </p:blipFill>
        <p:spPr>
          <a:xfrm>
            <a:off x="643467" y="675471"/>
            <a:ext cx="10905066" cy="5507057"/>
          </a:xfrm>
          <a:prstGeom prst="rect">
            <a:avLst/>
          </a:prstGeom>
        </p:spPr>
      </p:pic>
    </p:spTree>
    <p:extLst>
      <p:ext uri="{BB962C8B-B14F-4D97-AF65-F5344CB8AC3E}">
        <p14:creationId xmlns:p14="http://schemas.microsoft.com/office/powerpoint/2010/main" val="162657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07CC5EB7-F36B-B8DF-746A-8892D03FA2D7}"/>
              </a:ext>
            </a:extLst>
          </p:cNvPr>
          <p:cNvPicPr>
            <a:picLocks noChangeAspect="1"/>
          </p:cNvPicPr>
          <p:nvPr/>
        </p:nvPicPr>
        <p:blipFill rotWithShape="1">
          <a:blip r:embed="rId2"/>
          <a:srcRect b="3452"/>
          <a:stretch/>
        </p:blipFill>
        <p:spPr>
          <a:xfrm>
            <a:off x="20" y="1282"/>
            <a:ext cx="12191980" cy="6856718"/>
          </a:xfrm>
          <a:prstGeom prst="rect">
            <a:avLst/>
          </a:prstGeom>
        </p:spPr>
      </p:pic>
    </p:spTree>
    <p:extLst>
      <p:ext uri="{BB962C8B-B14F-4D97-AF65-F5344CB8AC3E}">
        <p14:creationId xmlns:p14="http://schemas.microsoft.com/office/powerpoint/2010/main" val="4289654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E5AF54-75BD-0E51-610E-6F9941689792}"/>
              </a:ext>
            </a:extLst>
          </p:cNvPr>
          <p:cNvPicPr>
            <a:picLocks noChangeAspect="1"/>
          </p:cNvPicPr>
          <p:nvPr/>
        </p:nvPicPr>
        <p:blipFill>
          <a:blip r:embed="rId2"/>
          <a:stretch>
            <a:fillRect/>
          </a:stretch>
        </p:blipFill>
        <p:spPr>
          <a:xfrm>
            <a:off x="687195" y="643466"/>
            <a:ext cx="10817609" cy="5571067"/>
          </a:xfrm>
          <a:prstGeom prst="rect">
            <a:avLst/>
          </a:prstGeom>
        </p:spPr>
      </p:pic>
    </p:spTree>
    <p:extLst>
      <p:ext uri="{BB962C8B-B14F-4D97-AF65-F5344CB8AC3E}">
        <p14:creationId xmlns:p14="http://schemas.microsoft.com/office/powerpoint/2010/main" val="2106080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948347-D6FE-8A37-E81F-4E39444C8F96}"/>
              </a:ext>
            </a:extLst>
          </p:cNvPr>
          <p:cNvPicPr>
            <a:picLocks noChangeAspect="1"/>
          </p:cNvPicPr>
          <p:nvPr/>
        </p:nvPicPr>
        <p:blipFill>
          <a:blip r:embed="rId2"/>
          <a:stretch>
            <a:fillRect/>
          </a:stretch>
        </p:blipFill>
        <p:spPr>
          <a:xfrm>
            <a:off x="687195" y="643466"/>
            <a:ext cx="10817609" cy="5571067"/>
          </a:xfrm>
          <a:prstGeom prst="rect">
            <a:avLst/>
          </a:prstGeom>
        </p:spPr>
      </p:pic>
    </p:spTree>
    <p:extLst>
      <p:ext uri="{BB962C8B-B14F-4D97-AF65-F5344CB8AC3E}">
        <p14:creationId xmlns:p14="http://schemas.microsoft.com/office/powerpoint/2010/main" val="667796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0671C0-C596-46E4-CE6A-386C95022845}"/>
              </a:ext>
            </a:extLst>
          </p:cNvPr>
          <p:cNvPicPr>
            <a:picLocks noChangeAspect="1"/>
          </p:cNvPicPr>
          <p:nvPr/>
        </p:nvPicPr>
        <p:blipFill>
          <a:blip r:embed="rId2"/>
          <a:stretch>
            <a:fillRect/>
          </a:stretch>
        </p:blipFill>
        <p:spPr>
          <a:xfrm>
            <a:off x="643467" y="798153"/>
            <a:ext cx="10905066" cy="5261693"/>
          </a:xfrm>
          <a:prstGeom prst="rect">
            <a:avLst/>
          </a:prstGeom>
        </p:spPr>
      </p:pic>
    </p:spTree>
    <p:extLst>
      <p:ext uri="{BB962C8B-B14F-4D97-AF65-F5344CB8AC3E}">
        <p14:creationId xmlns:p14="http://schemas.microsoft.com/office/powerpoint/2010/main" val="2473076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1DEF71-056A-A80C-0689-9C24878302BE}"/>
              </a:ext>
            </a:extLst>
          </p:cNvPr>
          <p:cNvPicPr>
            <a:picLocks noChangeAspect="1"/>
          </p:cNvPicPr>
          <p:nvPr/>
        </p:nvPicPr>
        <p:blipFill>
          <a:blip r:embed="rId2"/>
          <a:stretch>
            <a:fillRect/>
          </a:stretch>
        </p:blipFill>
        <p:spPr>
          <a:xfrm>
            <a:off x="643467" y="798153"/>
            <a:ext cx="10905066" cy="5261693"/>
          </a:xfrm>
          <a:prstGeom prst="rect">
            <a:avLst/>
          </a:prstGeom>
        </p:spPr>
      </p:pic>
    </p:spTree>
    <p:extLst>
      <p:ext uri="{BB962C8B-B14F-4D97-AF65-F5344CB8AC3E}">
        <p14:creationId xmlns:p14="http://schemas.microsoft.com/office/powerpoint/2010/main" val="96737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808D6B-E8CE-1682-F568-52AF06C8E77B}"/>
              </a:ext>
            </a:extLst>
          </p:cNvPr>
          <p:cNvPicPr>
            <a:picLocks noChangeAspect="1"/>
          </p:cNvPicPr>
          <p:nvPr/>
        </p:nvPicPr>
        <p:blipFill>
          <a:blip r:embed="rId2"/>
          <a:stretch>
            <a:fillRect/>
          </a:stretch>
        </p:blipFill>
        <p:spPr>
          <a:xfrm>
            <a:off x="643467" y="798153"/>
            <a:ext cx="10905066" cy="5261693"/>
          </a:xfrm>
          <a:prstGeom prst="rect">
            <a:avLst/>
          </a:prstGeom>
        </p:spPr>
      </p:pic>
    </p:spTree>
    <p:extLst>
      <p:ext uri="{BB962C8B-B14F-4D97-AF65-F5344CB8AC3E}">
        <p14:creationId xmlns:p14="http://schemas.microsoft.com/office/powerpoint/2010/main" val="862638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12E0A9-AEA3-42FB-AC0C-3D4DBABC75B2}"/>
              </a:ext>
            </a:extLst>
          </p:cNvPr>
          <p:cNvSpPr txBox="1"/>
          <p:nvPr/>
        </p:nvSpPr>
        <p:spPr>
          <a:xfrm>
            <a:off x="755904" y="431030"/>
            <a:ext cx="6096000" cy="369332"/>
          </a:xfrm>
          <a:prstGeom prst="rect">
            <a:avLst/>
          </a:prstGeom>
          <a:noFill/>
        </p:spPr>
        <p:txBody>
          <a:bodyPr wrap="square">
            <a:spAutoFit/>
          </a:bodyPr>
          <a:lstStyle/>
          <a:p>
            <a:pPr algn="l"/>
            <a:r>
              <a:rPr lang="en-IN" b="1" i="0" u="none" strike="noStrike" dirty="0">
                <a:solidFill>
                  <a:schemeClr val="accent5">
                    <a:lumMod val="50000"/>
                  </a:schemeClr>
                </a:solidFill>
                <a:effectLst/>
                <a:latin typeface="Raleway" pitchFamily="2" charset="77"/>
              </a:rPr>
              <a:t>2. Dependencies</a:t>
            </a:r>
          </a:p>
        </p:txBody>
      </p:sp>
      <p:sp>
        <p:nvSpPr>
          <p:cNvPr id="5" name="TextBox 4">
            <a:extLst>
              <a:ext uri="{FF2B5EF4-FFF2-40B4-BE49-F238E27FC236}">
                <a16:creationId xmlns:a16="http://schemas.microsoft.com/office/drawing/2014/main" id="{22F8C3B9-7A27-B4D1-7BE5-60324880D133}"/>
              </a:ext>
            </a:extLst>
          </p:cNvPr>
          <p:cNvSpPr txBox="1"/>
          <p:nvPr/>
        </p:nvSpPr>
        <p:spPr>
          <a:xfrm>
            <a:off x="755904" y="800362"/>
            <a:ext cx="9851136" cy="369332"/>
          </a:xfrm>
          <a:prstGeom prst="rect">
            <a:avLst/>
          </a:prstGeom>
          <a:noFill/>
        </p:spPr>
        <p:txBody>
          <a:bodyPr wrap="square">
            <a:spAutoFit/>
          </a:bodyPr>
          <a:lstStyle/>
          <a:p>
            <a:r>
              <a:rPr lang="en-IN" b="1" i="0" u="none" strike="noStrike" dirty="0">
                <a:solidFill>
                  <a:schemeClr val="accent5">
                    <a:lumMod val="50000"/>
                  </a:schemeClr>
                </a:solidFill>
                <a:effectLst/>
              </a:rPr>
              <a:t>twelve-factor app should always explicitly declare all its dependencies</a:t>
            </a:r>
            <a:r>
              <a:rPr lang="en-IN" b="0" i="0" u="none" strike="noStrike" dirty="0">
                <a:solidFill>
                  <a:schemeClr val="accent5">
                    <a:lumMod val="50000"/>
                  </a:schemeClr>
                </a:solidFill>
                <a:effectLst/>
              </a:rPr>
              <a:t>. </a:t>
            </a:r>
            <a:endParaRPr lang="en-US" dirty="0">
              <a:solidFill>
                <a:schemeClr val="accent5">
                  <a:lumMod val="50000"/>
                </a:schemeClr>
              </a:solidFill>
            </a:endParaRPr>
          </a:p>
        </p:txBody>
      </p:sp>
      <p:pic>
        <p:nvPicPr>
          <p:cNvPr id="7" name="Picture 6">
            <a:extLst>
              <a:ext uri="{FF2B5EF4-FFF2-40B4-BE49-F238E27FC236}">
                <a16:creationId xmlns:a16="http://schemas.microsoft.com/office/drawing/2014/main" id="{3ADABD83-0C5F-32E5-D231-088E4505DAA1}"/>
              </a:ext>
            </a:extLst>
          </p:cNvPr>
          <p:cNvPicPr>
            <a:picLocks noChangeAspect="1"/>
          </p:cNvPicPr>
          <p:nvPr/>
        </p:nvPicPr>
        <p:blipFill>
          <a:blip r:embed="rId2"/>
          <a:stretch>
            <a:fillRect/>
          </a:stretch>
        </p:blipFill>
        <p:spPr>
          <a:xfrm>
            <a:off x="981073" y="1672737"/>
            <a:ext cx="10019491" cy="4528038"/>
          </a:xfrm>
          <a:prstGeom prst="rect">
            <a:avLst/>
          </a:prstGeom>
        </p:spPr>
      </p:pic>
    </p:spTree>
    <p:extLst>
      <p:ext uri="{BB962C8B-B14F-4D97-AF65-F5344CB8AC3E}">
        <p14:creationId xmlns:p14="http://schemas.microsoft.com/office/powerpoint/2010/main" val="2056201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65BF4E5-843E-2812-1410-C500906E4EA2}"/>
              </a:ext>
            </a:extLst>
          </p:cNvPr>
          <p:cNvPicPr>
            <a:picLocks noChangeAspect="1"/>
          </p:cNvPicPr>
          <p:nvPr/>
        </p:nvPicPr>
        <p:blipFill>
          <a:blip r:embed="rId2"/>
          <a:stretch>
            <a:fillRect/>
          </a:stretch>
        </p:blipFill>
        <p:spPr>
          <a:xfrm>
            <a:off x="457200" y="750570"/>
            <a:ext cx="11277600" cy="5356859"/>
          </a:xfrm>
          <a:prstGeom prst="rect">
            <a:avLst/>
          </a:prstGeom>
        </p:spPr>
      </p:pic>
    </p:spTree>
    <p:extLst>
      <p:ext uri="{BB962C8B-B14F-4D97-AF65-F5344CB8AC3E}">
        <p14:creationId xmlns:p14="http://schemas.microsoft.com/office/powerpoint/2010/main" val="3426037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288DB77-4595-A841-64EB-9821DDE457AA}"/>
              </a:ext>
            </a:extLst>
          </p:cNvPr>
          <p:cNvPicPr>
            <a:picLocks noChangeAspect="1"/>
          </p:cNvPicPr>
          <p:nvPr/>
        </p:nvPicPr>
        <p:blipFill>
          <a:blip r:embed="rId2"/>
          <a:stretch>
            <a:fillRect/>
          </a:stretch>
        </p:blipFill>
        <p:spPr>
          <a:xfrm>
            <a:off x="457200" y="863347"/>
            <a:ext cx="11277600" cy="5131305"/>
          </a:xfrm>
          <a:prstGeom prst="rect">
            <a:avLst/>
          </a:prstGeom>
        </p:spPr>
      </p:pic>
    </p:spTree>
    <p:extLst>
      <p:ext uri="{BB962C8B-B14F-4D97-AF65-F5344CB8AC3E}">
        <p14:creationId xmlns:p14="http://schemas.microsoft.com/office/powerpoint/2010/main" val="1177750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1B4B60A5-EA82-9948-0FC2-D26B9A9CBB2C}"/>
              </a:ext>
            </a:extLst>
          </p:cNvPr>
          <p:cNvPicPr>
            <a:picLocks noChangeAspect="1"/>
          </p:cNvPicPr>
          <p:nvPr/>
        </p:nvPicPr>
        <p:blipFill rotWithShape="1">
          <a:blip r:embed="rId2"/>
          <a:srcRect l="3731" r="3362" b="-1"/>
          <a:stretch/>
        </p:blipFill>
        <p:spPr>
          <a:xfrm>
            <a:off x="20" y="1282"/>
            <a:ext cx="12191980" cy="6856718"/>
          </a:xfrm>
          <a:prstGeom prst="rect">
            <a:avLst/>
          </a:prstGeom>
        </p:spPr>
      </p:pic>
      <p:pic>
        <p:nvPicPr>
          <p:cNvPr id="4" name="Graphic 3" descr="Address Book with solid fill">
            <a:extLst>
              <a:ext uri="{FF2B5EF4-FFF2-40B4-BE49-F238E27FC236}">
                <a16:creationId xmlns:a16="http://schemas.microsoft.com/office/drawing/2014/main" id="{DBB4C11F-9195-A3FA-8C80-D47778BAA3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7763" y="2828925"/>
            <a:ext cx="914400" cy="914400"/>
          </a:xfrm>
          <a:prstGeom prst="rect">
            <a:avLst/>
          </a:prstGeom>
        </p:spPr>
      </p:pic>
    </p:spTree>
    <p:extLst>
      <p:ext uri="{BB962C8B-B14F-4D97-AF65-F5344CB8AC3E}">
        <p14:creationId xmlns:p14="http://schemas.microsoft.com/office/powerpoint/2010/main" val="2599608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69DA13-5602-A624-5009-315DEAF4166B}"/>
              </a:ext>
            </a:extLst>
          </p:cNvPr>
          <p:cNvSpPr txBox="1"/>
          <p:nvPr/>
        </p:nvSpPr>
        <p:spPr>
          <a:xfrm>
            <a:off x="838199" y="291090"/>
            <a:ext cx="10515599" cy="93268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000" b="1" kern="1200" dirty="0">
                <a:solidFill>
                  <a:schemeClr val="accent5">
                    <a:lumMod val="50000"/>
                  </a:schemeClr>
                </a:solidFill>
                <a:latin typeface="+mj-lt"/>
                <a:ea typeface="+mj-ea"/>
                <a:cs typeface="+mj-cs"/>
              </a:rPr>
              <a:t>E</a:t>
            </a:r>
            <a:r>
              <a:rPr lang="en-US" sz="3000" b="1" i="0" u="none" strike="noStrike" kern="1200" dirty="0">
                <a:solidFill>
                  <a:schemeClr val="accent5">
                    <a:lumMod val="50000"/>
                  </a:schemeClr>
                </a:solidFill>
                <a:effectLst/>
                <a:latin typeface="+mj-lt"/>
                <a:ea typeface="+mj-ea"/>
                <a:cs typeface="+mj-cs"/>
              </a:rPr>
              <a:t>xternalize all such configurations that vary between deployments</a:t>
            </a:r>
            <a:endParaRPr lang="en-US" sz="3000" kern="1200" dirty="0">
              <a:solidFill>
                <a:schemeClr val="accent5">
                  <a:lumMod val="50000"/>
                </a:schemeClr>
              </a:solidFill>
              <a:latin typeface="+mj-lt"/>
              <a:ea typeface="+mj-ea"/>
              <a:cs typeface="+mj-cs"/>
            </a:endParaRPr>
          </a:p>
        </p:txBody>
      </p:sp>
      <p:pic>
        <p:nvPicPr>
          <p:cNvPr id="4" name="Picture 3">
            <a:extLst>
              <a:ext uri="{FF2B5EF4-FFF2-40B4-BE49-F238E27FC236}">
                <a16:creationId xmlns:a16="http://schemas.microsoft.com/office/drawing/2014/main" id="{8E76D223-FF72-16C0-EC64-595A2418E478}"/>
              </a:ext>
            </a:extLst>
          </p:cNvPr>
          <p:cNvPicPr>
            <a:picLocks noChangeAspect="1"/>
          </p:cNvPicPr>
          <p:nvPr/>
        </p:nvPicPr>
        <p:blipFill>
          <a:blip r:embed="rId2"/>
          <a:stretch>
            <a:fillRect/>
          </a:stretch>
        </p:blipFill>
        <p:spPr>
          <a:xfrm>
            <a:off x="663604" y="1449463"/>
            <a:ext cx="8750241" cy="4440746"/>
          </a:xfrm>
          <a:prstGeom prst="rect">
            <a:avLst/>
          </a:prstGeom>
        </p:spPr>
      </p:pic>
      <p:sp>
        <p:nvSpPr>
          <p:cNvPr id="6" name="TextBox 5">
            <a:extLst>
              <a:ext uri="{FF2B5EF4-FFF2-40B4-BE49-F238E27FC236}">
                <a16:creationId xmlns:a16="http://schemas.microsoft.com/office/drawing/2014/main" id="{3B09322F-1113-07BA-9422-354B1A47C3F9}"/>
              </a:ext>
            </a:extLst>
          </p:cNvPr>
          <p:cNvSpPr txBox="1"/>
          <p:nvPr/>
        </p:nvSpPr>
        <p:spPr>
          <a:xfrm>
            <a:off x="838199" y="388102"/>
            <a:ext cx="6096000" cy="369332"/>
          </a:xfrm>
          <a:prstGeom prst="rect">
            <a:avLst/>
          </a:prstGeom>
          <a:noFill/>
        </p:spPr>
        <p:txBody>
          <a:bodyPr wrap="square">
            <a:spAutoFit/>
          </a:bodyPr>
          <a:lstStyle/>
          <a:p>
            <a:pPr algn="l"/>
            <a:r>
              <a:rPr lang="en-IN" b="1" i="0" u="none" strike="noStrike" dirty="0">
                <a:solidFill>
                  <a:schemeClr val="accent5">
                    <a:lumMod val="50000"/>
                  </a:schemeClr>
                </a:solidFill>
                <a:effectLst/>
                <a:latin typeface="Raleway" pitchFamily="2" charset="77"/>
              </a:rPr>
              <a:t>3 . Configurations</a:t>
            </a:r>
          </a:p>
        </p:txBody>
      </p:sp>
    </p:spTree>
    <p:extLst>
      <p:ext uri="{BB962C8B-B14F-4D97-AF65-F5344CB8AC3E}">
        <p14:creationId xmlns:p14="http://schemas.microsoft.com/office/powerpoint/2010/main" val="51788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0178834C-D3B4-659D-15BF-3C88CA5040C4}"/>
              </a:ext>
            </a:extLst>
          </p:cNvPr>
          <p:cNvPicPr>
            <a:picLocks noChangeAspect="1"/>
          </p:cNvPicPr>
          <p:nvPr/>
        </p:nvPicPr>
        <p:blipFill rotWithShape="1">
          <a:blip r:embed="rId2"/>
          <a:srcRect b="3452"/>
          <a:stretch/>
        </p:blipFill>
        <p:spPr>
          <a:xfrm>
            <a:off x="20" y="1282"/>
            <a:ext cx="12191980" cy="6856718"/>
          </a:xfrm>
          <a:prstGeom prst="rect">
            <a:avLst/>
          </a:prstGeom>
        </p:spPr>
      </p:pic>
    </p:spTree>
    <p:extLst>
      <p:ext uri="{BB962C8B-B14F-4D97-AF65-F5344CB8AC3E}">
        <p14:creationId xmlns:p14="http://schemas.microsoft.com/office/powerpoint/2010/main" val="1136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F06FE3-5EFB-B7EB-66EA-2F5E9BD352F8}"/>
              </a:ext>
            </a:extLst>
          </p:cNvPr>
          <p:cNvPicPr>
            <a:picLocks noChangeAspect="1"/>
          </p:cNvPicPr>
          <p:nvPr/>
        </p:nvPicPr>
        <p:blipFill>
          <a:blip r:embed="rId2"/>
          <a:stretch>
            <a:fillRect/>
          </a:stretch>
        </p:blipFill>
        <p:spPr>
          <a:xfrm>
            <a:off x="804672" y="1452793"/>
            <a:ext cx="9177528" cy="3952413"/>
          </a:xfrm>
          <a:prstGeom prst="rect">
            <a:avLst/>
          </a:prstGeom>
        </p:spPr>
      </p:pic>
      <p:sp>
        <p:nvSpPr>
          <p:cNvPr id="4" name="TextBox 3">
            <a:extLst>
              <a:ext uri="{FF2B5EF4-FFF2-40B4-BE49-F238E27FC236}">
                <a16:creationId xmlns:a16="http://schemas.microsoft.com/office/drawing/2014/main" id="{E5CE9D7E-763F-0881-5CDD-2A3978EEC958}"/>
              </a:ext>
            </a:extLst>
          </p:cNvPr>
          <p:cNvSpPr txBox="1"/>
          <p:nvPr/>
        </p:nvSpPr>
        <p:spPr>
          <a:xfrm>
            <a:off x="599789" y="379214"/>
            <a:ext cx="6100762" cy="369332"/>
          </a:xfrm>
          <a:prstGeom prst="rect">
            <a:avLst/>
          </a:prstGeom>
          <a:noFill/>
        </p:spPr>
        <p:txBody>
          <a:bodyPr wrap="square">
            <a:spAutoFit/>
          </a:bodyPr>
          <a:lstStyle/>
          <a:p>
            <a:pPr algn="l"/>
            <a:r>
              <a:rPr lang="en-IN" b="1" i="0" u="none" strike="noStrike" dirty="0">
                <a:solidFill>
                  <a:schemeClr val="accent5">
                    <a:lumMod val="50000"/>
                  </a:schemeClr>
                </a:solidFill>
                <a:effectLst/>
                <a:latin typeface="Raleway" pitchFamily="2" charset="77"/>
              </a:rPr>
              <a:t>Configurations</a:t>
            </a:r>
          </a:p>
        </p:txBody>
      </p:sp>
    </p:spTree>
    <p:extLst>
      <p:ext uri="{BB962C8B-B14F-4D97-AF65-F5344CB8AC3E}">
        <p14:creationId xmlns:p14="http://schemas.microsoft.com/office/powerpoint/2010/main" val="1229837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E3BCFF-E5C4-1D6B-87B4-2764C67F8D88}"/>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400" b="1" i="0" u="none" strike="noStrike">
                <a:solidFill>
                  <a:srgbClr val="FFFFFF"/>
                </a:solidFill>
                <a:effectLst/>
                <a:latin typeface="+mj-lt"/>
                <a:ea typeface="+mj-ea"/>
                <a:cs typeface="+mj-cs"/>
              </a:rPr>
              <a:t>Configurations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FE3105A-C6E2-F49A-4095-2A578A5B8B34}"/>
              </a:ext>
            </a:extLst>
          </p:cNvPr>
          <p:cNvPicPr>
            <a:picLocks noChangeAspect="1"/>
          </p:cNvPicPr>
          <p:nvPr/>
        </p:nvPicPr>
        <p:blipFill>
          <a:blip r:embed="rId2"/>
          <a:stretch>
            <a:fillRect/>
          </a:stretch>
        </p:blipFill>
        <p:spPr>
          <a:xfrm>
            <a:off x="331567" y="3041198"/>
            <a:ext cx="5455917" cy="2768876"/>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8FA5291-9B2F-4718-21BD-A54A74C7CB62}"/>
              </a:ext>
            </a:extLst>
          </p:cNvPr>
          <p:cNvPicPr>
            <a:picLocks noChangeAspect="1"/>
          </p:cNvPicPr>
          <p:nvPr/>
        </p:nvPicPr>
        <p:blipFill>
          <a:blip r:embed="rId3"/>
          <a:stretch>
            <a:fillRect/>
          </a:stretch>
        </p:blipFill>
        <p:spPr>
          <a:xfrm>
            <a:off x="6445073" y="3593609"/>
            <a:ext cx="5455918" cy="1664054"/>
          </a:xfrm>
          <a:prstGeom prst="rect">
            <a:avLst/>
          </a:prstGeom>
        </p:spPr>
      </p:pic>
    </p:spTree>
    <p:extLst>
      <p:ext uri="{BB962C8B-B14F-4D97-AF65-F5344CB8AC3E}">
        <p14:creationId xmlns:p14="http://schemas.microsoft.com/office/powerpoint/2010/main" val="201821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B1997-7468-7931-289D-CFEBB2E65B84}"/>
              </a:ext>
            </a:extLst>
          </p:cNvPr>
          <p:cNvPicPr>
            <a:picLocks noChangeAspect="1"/>
          </p:cNvPicPr>
          <p:nvPr/>
        </p:nvPicPr>
        <p:blipFill>
          <a:blip r:embed="rId2"/>
          <a:stretch>
            <a:fillRect/>
          </a:stretch>
        </p:blipFill>
        <p:spPr>
          <a:xfrm>
            <a:off x="1251593" y="643466"/>
            <a:ext cx="9688814" cy="5571067"/>
          </a:xfrm>
          <a:prstGeom prst="rect">
            <a:avLst/>
          </a:prstGeom>
        </p:spPr>
      </p:pic>
    </p:spTree>
    <p:extLst>
      <p:ext uri="{BB962C8B-B14F-4D97-AF65-F5344CB8AC3E}">
        <p14:creationId xmlns:p14="http://schemas.microsoft.com/office/powerpoint/2010/main" val="3307528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29725-53DC-8B5D-9D20-D2F72A3A169F}"/>
              </a:ext>
            </a:extLst>
          </p:cNvPr>
          <p:cNvPicPr>
            <a:picLocks noChangeAspect="1"/>
          </p:cNvPicPr>
          <p:nvPr/>
        </p:nvPicPr>
        <p:blipFill>
          <a:blip r:embed="rId2"/>
          <a:stretch>
            <a:fillRect/>
          </a:stretch>
        </p:blipFill>
        <p:spPr>
          <a:xfrm>
            <a:off x="1354667" y="643466"/>
            <a:ext cx="9482666" cy="5571067"/>
          </a:xfrm>
          <a:prstGeom prst="rect">
            <a:avLst/>
          </a:prstGeom>
        </p:spPr>
      </p:pic>
    </p:spTree>
    <p:extLst>
      <p:ext uri="{BB962C8B-B14F-4D97-AF65-F5344CB8AC3E}">
        <p14:creationId xmlns:p14="http://schemas.microsoft.com/office/powerpoint/2010/main" val="2375051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8">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Icon&#10;&#10;Description automatically generated with low confidence">
            <a:extLst>
              <a:ext uri="{FF2B5EF4-FFF2-40B4-BE49-F238E27FC236}">
                <a16:creationId xmlns:a16="http://schemas.microsoft.com/office/drawing/2014/main" id="{FD2B9206-E5B6-4851-F7E5-EFD274FE118F}"/>
              </a:ext>
            </a:extLst>
          </p:cNvPr>
          <p:cNvPicPr>
            <a:picLocks noChangeAspect="1"/>
          </p:cNvPicPr>
          <p:nvPr/>
        </p:nvPicPr>
        <p:blipFill>
          <a:blip r:embed="rId2"/>
          <a:stretch>
            <a:fillRect/>
          </a:stretch>
        </p:blipFill>
        <p:spPr>
          <a:xfrm>
            <a:off x="4113848" y="228600"/>
            <a:ext cx="3888103" cy="4953000"/>
          </a:xfrm>
          <a:prstGeom prst="rect">
            <a:avLst/>
          </a:prstGeom>
        </p:spPr>
      </p:pic>
    </p:spTree>
    <p:extLst>
      <p:ext uri="{BB962C8B-B14F-4D97-AF65-F5344CB8AC3E}">
        <p14:creationId xmlns:p14="http://schemas.microsoft.com/office/powerpoint/2010/main" val="45663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A0E3C90-5D60-7D43-7DA3-D053164CBC4A}"/>
              </a:ext>
            </a:extLst>
          </p:cNvPr>
          <p:cNvPicPr>
            <a:picLocks noChangeAspect="1"/>
          </p:cNvPicPr>
          <p:nvPr/>
        </p:nvPicPr>
        <p:blipFill>
          <a:blip r:embed="rId2"/>
          <a:stretch>
            <a:fillRect/>
          </a:stretch>
        </p:blipFill>
        <p:spPr>
          <a:xfrm>
            <a:off x="457200" y="581406"/>
            <a:ext cx="11277600" cy="5695187"/>
          </a:xfrm>
          <a:prstGeom prst="rect">
            <a:avLst/>
          </a:prstGeom>
        </p:spPr>
      </p:pic>
    </p:spTree>
    <p:extLst>
      <p:ext uri="{BB962C8B-B14F-4D97-AF65-F5344CB8AC3E}">
        <p14:creationId xmlns:p14="http://schemas.microsoft.com/office/powerpoint/2010/main" val="1645866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EE0FC2-48EB-C52C-8B1F-DEEA8D33EE82}"/>
              </a:ext>
            </a:extLst>
          </p:cNvPr>
          <p:cNvSpPr txBox="1"/>
          <p:nvPr/>
        </p:nvSpPr>
        <p:spPr>
          <a:xfrm>
            <a:off x="697325" y="281678"/>
            <a:ext cx="6100762" cy="369332"/>
          </a:xfrm>
          <a:prstGeom prst="rect">
            <a:avLst/>
          </a:prstGeom>
          <a:noFill/>
        </p:spPr>
        <p:txBody>
          <a:bodyPr wrap="square">
            <a:spAutoFit/>
          </a:bodyPr>
          <a:lstStyle/>
          <a:p>
            <a:pPr algn="l"/>
            <a:r>
              <a:rPr lang="en-IN" b="1" i="0" u="none" strike="noStrike" dirty="0">
                <a:solidFill>
                  <a:schemeClr val="accent5">
                    <a:lumMod val="50000"/>
                  </a:schemeClr>
                </a:solidFill>
                <a:effectLst/>
                <a:latin typeface="Raleway" pitchFamily="2" charset="77"/>
              </a:rPr>
              <a:t>4. Backing Services</a:t>
            </a:r>
          </a:p>
        </p:txBody>
      </p:sp>
      <p:sp>
        <p:nvSpPr>
          <p:cNvPr id="5" name="TextBox 4">
            <a:extLst>
              <a:ext uri="{FF2B5EF4-FFF2-40B4-BE49-F238E27FC236}">
                <a16:creationId xmlns:a16="http://schemas.microsoft.com/office/drawing/2014/main" id="{544A1DDB-4F64-78C1-D1C0-297EA5C6A584}"/>
              </a:ext>
            </a:extLst>
          </p:cNvPr>
          <p:cNvSpPr txBox="1"/>
          <p:nvPr/>
        </p:nvSpPr>
        <p:spPr>
          <a:xfrm>
            <a:off x="938784" y="675317"/>
            <a:ext cx="10631424" cy="369332"/>
          </a:xfrm>
          <a:prstGeom prst="rect">
            <a:avLst/>
          </a:prstGeom>
          <a:noFill/>
        </p:spPr>
        <p:txBody>
          <a:bodyPr wrap="square">
            <a:spAutoFit/>
          </a:bodyPr>
          <a:lstStyle/>
          <a:p>
            <a:r>
              <a:rPr lang="en-IN" b="1" i="0" u="none" strike="noStrike" dirty="0">
                <a:solidFill>
                  <a:schemeClr val="accent5">
                    <a:lumMod val="50000"/>
                  </a:schemeClr>
                </a:solidFill>
                <a:effectLst/>
                <a:latin typeface="Raleway" pitchFamily="2" charset="77"/>
              </a:rPr>
              <a:t>A twelve-factor app should treat all such backing services as attached resources</a:t>
            </a:r>
            <a:endParaRPr lang="en-US" dirty="0">
              <a:solidFill>
                <a:schemeClr val="accent5">
                  <a:lumMod val="50000"/>
                </a:schemeClr>
              </a:solidFill>
            </a:endParaRPr>
          </a:p>
        </p:txBody>
      </p:sp>
      <p:pic>
        <p:nvPicPr>
          <p:cNvPr id="6" name="Picture 5">
            <a:extLst>
              <a:ext uri="{FF2B5EF4-FFF2-40B4-BE49-F238E27FC236}">
                <a16:creationId xmlns:a16="http://schemas.microsoft.com/office/drawing/2014/main" id="{3D416B83-9379-D766-BC67-1826EEF2F352}"/>
              </a:ext>
            </a:extLst>
          </p:cNvPr>
          <p:cNvPicPr>
            <a:picLocks noChangeAspect="1"/>
          </p:cNvPicPr>
          <p:nvPr/>
        </p:nvPicPr>
        <p:blipFill>
          <a:blip r:embed="rId2"/>
          <a:stretch>
            <a:fillRect/>
          </a:stretch>
        </p:blipFill>
        <p:spPr>
          <a:xfrm>
            <a:off x="1170432" y="1572768"/>
            <a:ext cx="8780018" cy="5234432"/>
          </a:xfrm>
          <a:prstGeom prst="rect">
            <a:avLst/>
          </a:prstGeom>
        </p:spPr>
      </p:pic>
    </p:spTree>
    <p:extLst>
      <p:ext uri="{BB962C8B-B14F-4D97-AF65-F5344CB8AC3E}">
        <p14:creationId xmlns:p14="http://schemas.microsoft.com/office/powerpoint/2010/main" val="236099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ADFF8A-003C-69EE-93D9-68532D57842E}"/>
              </a:ext>
            </a:extLst>
          </p:cNvPr>
          <p:cNvPicPr>
            <a:picLocks noChangeAspect="1"/>
          </p:cNvPicPr>
          <p:nvPr/>
        </p:nvPicPr>
        <p:blipFill>
          <a:blip r:embed="rId2"/>
          <a:stretch>
            <a:fillRect/>
          </a:stretch>
        </p:blipFill>
        <p:spPr>
          <a:xfrm>
            <a:off x="1777342" y="643466"/>
            <a:ext cx="8637315" cy="5571067"/>
          </a:xfrm>
          <a:prstGeom prst="rect">
            <a:avLst/>
          </a:prstGeom>
        </p:spPr>
      </p:pic>
      <p:sp>
        <p:nvSpPr>
          <p:cNvPr id="3" name="Oval 2">
            <a:extLst>
              <a:ext uri="{FF2B5EF4-FFF2-40B4-BE49-F238E27FC236}">
                <a16:creationId xmlns:a16="http://schemas.microsoft.com/office/drawing/2014/main" id="{627D2D10-F313-F1C2-E8E6-19C66A17CE86}"/>
              </a:ext>
            </a:extLst>
          </p:cNvPr>
          <p:cNvSpPr/>
          <p:nvPr/>
        </p:nvSpPr>
        <p:spPr>
          <a:xfrm>
            <a:off x="8001000" y="2886075"/>
            <a:ext cx="571500" cy="314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920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2AAA49-6E42-CA23-F424-AD49356A27A9}"/>
              </a:ext>
            </a:extLst>
          </p:cNvPr>
          <p:cNvPicPr>
            <a:picLocks noChangeAspect="1"/>
          </p:cNvPicPr>
          <p:nvPr/>
        </p:nvPicPr>
        <p:blipFill>
          <a:blip r:embed="rId2"/>
          <a:stretch>
            <a:fillRect/>
          </a:stretch>
        </p:blipFill>
        <p:spPr>
          <a:xfrm>
            <a:off x="1777342" y="643466"/>
            <a:ext cx="8637315" cy="5571067"/>
          </a:xfrm>
          <a:prstGeom prst="rect">
            <a:avLst/>
          </a:prstGeom>
        </p:spPr>
      </p:pic>
      <p:sp>
        <p:nvSpPr>
          <p:cNvPr id="3" name="Oval 2">
            <a:extLst>
              <a:ext uri="{FF2B5EF4-FFF2-40B4-BE49-F238E27FC236}">
                <a16:creationId xmlns:a16="http://schemas.microsoft.com/office/drawing/2014/main" id="{FEA31656-49A4-7F0E-47EC-827007357180}"/>
              </a:ext>
            </a:extLst>
          </p:cNvPr>
          <p:cNvSpPr/>
          <p:nvPr/>
        </p:nvSpPr>
        <p:spPr>
          <a:xfrm>
            <a:off x="8001000" y="2886075"/>
            <a:ext cx="571500" cy="314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716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E3312-7154-CA35-A1AE-84C10850B95E}"/>
              </a:ext>
            </a:extLst>
          </p:cNvPr>
          <p:cNvPicPr>
            <a:picLocks noChangeAspect="1"/>
          </p:cNvPicPr>
          <p:nvPr/>
        </p:nvPicPr>
        <p:blipFill>
          <a:blip r:embed="rId2"/>
          <a:stretch>
            <a:fillRect/>
          </a:stretch>
        </p:blipFill>
        <p:spPr>
          <a:xfrm>
            <a:off x="864952" y="643466"/>
            <a:ext cx="10462095" cy="5571067"/>
          </a:xfrm>
          <a:prstGeom prst="rect">
            <a:avLst/>
          </a:prstGeom>
        </p:spPr>
      </p:pic>
    </p:spTree>
    <p:extLst>
      <p:ext uri="{BB962C8B-B14F-4D97-AF65-F5344CB8AC3E}">
        <p14:creationId xmlns:p14="http://schemas.microsoft.com/office/powerpoint/2010/main" val="808285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AA64B2C-F550-9876-08BB-E0A02B089E52}"/>
              </a:ext>
            </a:extLst>
          </p:cNvPr>
          <p:cNvPicPr>
            <a:picLocks noChangeAspect="1"/>
          </p:cNvPicPr>
          <p:nvPr/>
        </p:nvPicPr>
        <p:blipFill rotWithShape="1">
          <a:blip r:embed="rId2"/>
          <a:srcRect b="3452"/>
          <a:stretch/>
        </p:blipFill>
        <p:spPr>
          <a:xfrm>
            <a:off x="20" y="1282"/>
            <a:ext cx="12191980" cy="6856718"/>
          </a:xfrm>
          <a:prstGeom prst="rect">
            <a:avLst/>
          </a:prstGeom>
        </p:spPr>
      </p:pic>
    </p:spTree>
    <p:extLst>
      <p:ext uri="{BB962C8B-B14F-4D97-AF65-F5344CB8AC3E}">
        <p14:creationId xmlns:p14="http://schemas.microsoft.com/office/powerpoint/2010/main" val="1688404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B522F-3309-86F8-B67E-F90CD319DB3B}"/>
              </a:ext>
            </a:extLst>
          </p:cNvPr>
          <p:cNvSpPr txBox="1"/>
          <p:nvPr/>
        </p:nvSpPr>
        <p:spPr>
          <a:xfrm>
            <a:off x="587597" y="379214"/>
            <a:ext cx="6100762" cy="369332"/>
          </a:xfrm>
          <a:prstGeom prst="rect">
            <a:avLst/>
          </a:prstGeom>
          <a:noFill/>
        </p:spPr>
        <p:txBody>
          <a:bodyPr wrap="square">
            <a:spAutoFit/>
          </a:bodyPr>
          <a:lstStyle/>
          <a:p>
            <a:pPr algn="l"/>
            <a:r>
              <a:rPr lang="en-IN" b="1" i="0" u="none" strike="noStrike" dirty="0">
                <a:solidFill>
                  <a:schemeClr val="accent5">
                    <a:lumMod val="50000"/>
                  </a:schemeClr>
                </a:solidFill>
                <a:effectLst/>
                <a:latin typeface="Raleway" pitchFamily="2" charset="77"/>
              </a:rPr>
              <a:t>5 . Build, Release and Run</a:t>
            </a:r>
          </a:p>
        </p:txBody>
      </p:sp>
      <p:sp>
        <p:nvSpPr>
          <p:cNvPr id="5" name="TextBox 4">
            <a:extLst>
              <a:ext uri="{FF2B5EF4-FFF2-40B4-BE49-F238E27FC236}">
                <a16:creationId xmlns:a16="http://schemas.microsoft.com/office/drawing/2014/main" id="{6C3A502D-76F7-224C-FD39-448214807BCA}"/>
              </a:ext>
            </a:extLst>
          </p:cNvPr>
          <p:cNvSpPr txBox="1"/>
          <p:nvPr/>
        </p:nvSpPr>
        <p:spPr>
          <a:xfrm>
            <a:off x="512064" y="748546"/>
            <a:ext cx="11167872" cy="369332"/>
          </a:xfrm>
          <a:prstGeom prst="rect">
            <a:avLst/>
          </a:prstGeom>
          <a:noFill/>
        </p:spPr>
        <p:txBody>
          <a:bodyPr wrap="square">
            <a:spAutoFit/>
          </a:bodyPr>
          <a:lstStyle/>
          <a:p>
            <a:r>
              <a:rPr lang="en-IN" b="1" i="0" u="none" strike="noStrike" dirty="0">
                <a:solidFill>
                  <a:schemeClr val="accent5">
                    <a:lumMod val="50000"/>
                  </a:schemeClr>
                </a:solidFill>
                <a:effectLst/>
                <a:latin typeface="Raleway" pitchFamily="2" charset="77"/>
              </a:rPr>
              <a:t> separates the process of converting codebase into a running application</a:t>
            </a:r>
            <a:r>
              <a:rPr lang="en-IN" b="0" i="0" u="none" strike="noStrike" dirty="0">
                <a:solidFill>
                  <a:schemeClr val="accent5">
                    <a:lumMod val="50000"/>
                  </a:schemeClr>
                </a:solidFill>
                <a:effectLst/>
                <a:latin typeface="Raleway" pitchFamily="2" charset="77"/>
              </a:rPr>
              <a:t> as three distinct stages:</a:t>
            </a:r>
            <a:endParaRPr lang="en-US" dirty="0">
              <a:solidFill>
                <a:schemeClr val="accent5">
                  <a:lumMod val="50000"/>
                </a:schemeClr>
              </a:solidFill>
            </a:endParaRPr>
          </a:p>
        </p:txBody>
      </p:sp>
      <p:sp>
        <p:nvSpPr>
          <p:cNvPr id="7" name="TextBox 6">
            <a:extLst>
              <a:ext uri="{FF2B5EF4-FFF2-40B4-BE49-F238E27FC236}">
                <a16:creationId xmlns:a16="http://schemas.microsoft.com/office/drawing/2014/main" id="{E40DCBC6-1726-FE32-B63F-A31699C0A435}"/>
              </a:ext>
            </a:extLst>
          </p:cNvPr>
          <p:cNvSpPr txBox="1"/>
          <p:nvPr/>
        </p:nvSpPr>
        <p:spPr>
          <a:xfrm>
            <a:off x="587597" y="2368588"/>
            <a:ext cx="10277856" cy="646331"/>
          </a:xfrm>
          <a:prstGeom prst="rect">
            <a:avLst/>
          </a:prstGeom>
          <a:noFill/>
        </p:spPr>
        <p:txBody>
          <a:bodyPr wrap="square">
            <a:spAutoFit/>
          </a:bodyPr>
          <a:lstStyle/>
          <a:p>
            <a:pPr algn="l">
              <a:buFont typeface="Arial" panose="020B0604020202020204" pitchFamily="34" charset="0"/>
              <a:buChar char="•"/>
            </a:pPr>
            <a:r>
              <a:rPr lang="en-IN" b="0" i="0" u="none" strike="noStrike" dirty="0">
                <a:solidFill>
                  <a:srgbClr val="FF0000"/>
                </a:solidFill>
                <a:effectLst/>
                <a:latin typeface="Raleway" pitchFamily="2" charset="77"/>
              </a:rPr>
              <a:t>Build Stage</a:t>
            </a:r>
            <a:r>
              <a:rPr lang="en-IN" b="0" i="0" u="none" strike="noStrike" dirty="0">
                <a:solidFill>
                  <a:srgbClr val="002060"/>
                </a:solidFill>
                <a:effectLst/>
                <a:latin typeface="Raleway" pitchFamily="2" charset="77"/>
              </a:rPr>
              <a:t>: </a:t>
            </a:r>
            <a:r>
              <a:rPr lang="en-IN" b="0" i="0" u="none" strike="noStrike" dirty="0">
                <a:solidFill>
                  <a:srgbClr val="000000"/>
                </a:solidFill>
                <a:effectLst/>
                <a:latin typeface="Raleway" pitchFamily="2" charset="77"/>
              </a:rPr>
              <a:t>This is where we take the codebase, perform static and dynamic checks, and then generate an executable bundle like a JAR. Using a tool like </a:t>
            </a:r>
            <a:r>
              <a:rPr lang="en-IN" b="1" i="0" u="none" strike="noStrike" dirty="0">
                <a:solidFill>
                  <a:srgbClr val="267438"/>
                </a:solidFill>
                <a:effectLst/>
                <a:latin typeface="Raleway" pitchFamily="2" charset="77"/>
                <a:hlinkClick r:id="rId2"/>
              </a:rPr>
              <a:t>Maven</a:t>
            </a:r>
            <a:r>
              <a:rPr lang="en-IN" b="0" i="0" u="none" strike="noStrike" dirty="0">
                <a:solidFill>
                  <a:srgbClr val="000000"/>
                </a:solidFill>
                <a:effectLst/>
                <a:latin typeface="Raleway" pitchFamily="2" charset="77"/>
              </a:rPr>
              <a:t>, this is quite trivial:</a:t>
            </a:r>
          </a:p>
        </p:txBody>
      </p:sp>
      <p:sp>
        <p:nvSpPr>
          <p:cNvPr id="9" name="TextBox 8">
            <a:extLst>
              <a:ext uri="{FF2B5EF4-FFF2-40B4-BE49-F238E27FC236}">
                <a16:creationId xmlns:a16="http://schemas.microsoft.com/office/drawing/2014/main" id="{E5FCB6EA-8BAF-13C3-287E-EDF5FFDBF5AC}"/>
              </a:ext>
            </a:extLst>
          </p:cNvPr>
          <p:cNvSpPr txBox="1"/>
          <p:nvPr/>
        </p:nvSpPr>
        <p:spPr>
          <a:xfrm>
            <a:off x="592358" y="3429000"/>
            <a:ext cx="10624281" cy="923330"/>
          </a:xfrm>
          <a:prstGeom prst="rect">
            <a:avLst/>
          </a:prstGeom>
          <a:noFill/>
        </p:spPr>
        <p:txBody>
          <a:bodyPr wrap="square">
            <a:spAutoFit/>
          </a:bodyPr>
          <a:lstStyle/>
          <a:p>
            <a:pPr algn="l">
              <a:buFont typeface="Arial" panose="020B0604020202020204" pitchFamily="34" charset="0"/>
              <a:buChar char="•"/>
            </a:pPr>
            <a:r>
              <a:rPr lang="en-IN" b="0" i="0" u="none" strike="noStrike" dirty="0">
                <a:solidFill>
                  <a:srgbClr val="FF0000"/>
                </a:solidFill>
                <a:effectLst/>
                <a:latin typeface="Raleway" pitchFamily="2" charset="77"/>
              </a:rPr>
              <a:t>Release Stage: </a:t>
            </a:r>
            <a:r>
              <a:rPr lang="en-IN" b="0" i="0" u="none" strike="noStrike" dirty="0">
                <a:solidFill>
                  <a:srgbClr val="000000"/>
                </a:solidFill>
                <a:effectLst/>
                <a:latin typeface="Raleway" pitchFamily="2" charset="77"/>
              </a:rPr>
              <a:t>This is the stage where we take the executable bundle and combine this with the right configurations. Here, we can use </a:t>
            </a:r>
            <a:r>
              <a:rPr lang="en-IN" b="1" i="0" u="none" strike="noStrike" dirty="0">
                <a:solidFill>
                  <a:srgbClr val="267438"/>
                </a:solidFill>
                <a:effectLst/>
                <a:latin typeface="Raleway" pitchFamily="2" charset="77"/>
                <a:hlinkClick r:id="rId3"/>
              </a:rPr>
              <a:t>Packer</a:t>
            </a:r>
            <a:r>
              <a:rPr lang="en-IN" b="0" i="0" u="none" strike="noStrike" dirty="0">
                <a:solidFill>
                  <a:srgbClr val="000000"/>
                </a:solidFill>
                <a:effectLst/>
                <a:latin typeface="Raleway" pitchFamily="2" charset="77"/>
              </a:rPr>
              <a:t> with a provisioner like </a:t>
            </a:r>
            <a:r>
              <a:rPr lang="en-IN" b="1" i="0" u="none" strike="noStrike" dirty="0">
                <a:solidFill>
                  <a:srgbClr val="267438"/>
                </a:solidFill>
                <a:effectLst/>
                <a:latin typeface="Raleway" pitchFamily="2" charset="77"/>
                <a:hlinkClick r:id="rId4"/>
              </a:rPr>
              <a:t>Ansible</a:t>
            </a:r>
            <a:r>
              <a:rPr lang="en-IN" b="0" i="0" u="none" strike="noStrike" dirty="0">
                <a:solidFill>
                  <a:srgbClr val="000000"/>
                </a:solidFill>
                <a:effectLst/>
                <a:latin typeface="Raleway" pitchFamily="2" charset="77"/>
              </a:rPr>
              <a:t> to create Docker images:</a:t>
            </a:r>
          </a:p>
        </p:txBody>
      </p:sp>
      <p:sp>
        <p:nvSpPr>
          <p:cNvPr id="11" name="TextBox 10">
            <a:extLst>
              <a:ext uri="{FF2B5EF4-FFF2-40B4-BE49-F238E27FC236}">
                <a16:creationId xmlns:a16="http://schemas.microsoft.com/office/drawing/2014/main" id="{0C6D9A41-5FC8-DC50-E6C8-2DD15F7A84AF}"/>
              </a:ext>
            </a:extLst>
          </p:cNvPr>
          <p:cNvSpPr txBox="1"/>
          <p:nvPr/>
        </p:nvSpPr>
        <p:spPr>
          <a:xfrm>
            <a:off x="512064" y="4909125"/>
            <a:ext cx="10899648" cy="923330"/>
          </a:xfrm>
          <a:prstGeom prst="rect">
            <a:avLst/>
          </a:prstGeom>
          <a:noFill/>
        </p:spPr>
        <p:txBody>
          <a:bodyPr wrap="square">
            <a:spAutoFit/>
          </a:bodyPr>
          <a:lstStyle/>
          <a:p>
            <a:pPr algn="l">
              <a:buFont typeface="Arial" panose="020B0604020202020204" pitchFamily="34" charset="0"/>
              <a:buChar char="•"/>
            </a:pPr>
            <a:r>
              <a:rPr lang="en-IN" b="0" i="0" u="none" strike="noStrike" dirty="0">
                <a:solidFill>
                  <a:srgbClr val="FF0000"/>
                </a:solidFill>
                <a:effectLst/>
                <a:latin typeface="Raleway" pitchFamily="2" charset="77"/>
              </a:rPr>
              <a:t>Run Stage: </a:t>
            </a:r>
            <a:r>
              <a:rPr lang="en-IN" b="0" i="0" u="none" strike="noStrike" dirty="0">
                <a:solidFill>
                  <a:srgbClr val="000000"/>
                </a:solidFill>
                <a:effectLst/>
                <a:latin typeface="Raleway" pitchFamily="2" charset="77"/>
              </a:rPr>
              <a:t>Finally, this is the stage where we run the application in a target execution environment. If we use </a:t>
            </a:r>
            <a:r>
              <a:rPr lang="en-IN" b="1" i="0" u="none" strike="noStrike" dirty="0">
                <a:solidFill>
                  <a:srgbClr val="267438"/>
                </a:solidFill>
                <a:effectLst/>
                <a:latin typeface="Raleway" pitchFamily="2" charset="77"/>
                <a:hlinkClick r:id="rId5"/>
              </a:rPr>
              <a:t>Docker</a:t>
            </a:r>
            <a:r>
              <a:rPr lang="en-IN" b="0" i="0" u="none" strike="noStrike" dirty="0">
                <a:solidFill>
                  <a:srgbClr val="000000"/>
                </a:solidFill>
                <a:effectLst/>
                <a:latin typeface="Raleway" pitchFamily="2" charset="77"/>
              </a:rPr>
              <a:t> as the container to release our application, running the application can be simple enough:</a:t>
            </a:r>
          </a:p>
        </p:txBody>
      </p:sp>
    </p:spTree>
    <p:extLst>
      <p:ext uri="{BB962C8B-B14F-4D97-AF65-F5344CB8AC3E}">
        <p14:creationId xmlns:p14="http://schemas.microsoft.com/office/powerpoint/2010/main" val="367505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A4B75-1F51-1108-18EA-4DFA58D0F4F2}"/>
              </a:ext>
            </a:extLst>
          </p:cNvPr>
          <p:cNvPicPr>
            <a:picLocks noChangeAspect="1"/>
          </p:cNvPicPr>
          <p:nvPr/>
        </p:nvPicPr>
        <p:blipFill>
          <a:blip r:embed="rId2"/>
          <a:stretch>
            <a:fillRect/>
          </a:stretch>
        </p:blipFill>
        <p:spPr>
          <a:xfrm>
            <a:off x="1866900" y="540443"/>
            <a:ext cx="7772400" cy="1976640"/>
          </a:xfrm>
          <a:prstGeom prst="rect">
            <a:avLst/>
          </a:prstGeom>
        </p:spPr>
      </p:pic>
      <p:pic>
        <p:nvPicPr>
          <p:cNvPr id="3" name="Picture 2">
            <a:extLst>
              <a:ext uri="{FF2B5EF4-FFF2-40B4-BE49-F238E27FC236}">
                <a16:creationId xmlns:a16="http://schemas.microsoft.com/office/drawing/2014/main" id="{45B6BCFD-BB13-1C30-174B-1D0003DC7091}"/>
              </a:ext>
            </a:extLst>
          </p:cNvPr>
          <p:cNvPicPr>
            <a:picLocks noChangeAspect="1"/>
          </p:cNvPicPr>
          <p:nvPr/>
        </p:nvPicPr>
        <p:blipFill>
          <a:blip r:embed="rId3"/>
          <a:stretch>
            <a:fillRect/>
          </a:stretch>
        </p:blipFill>
        <p:spPr>
          <a:xfrm>
            <a:off x="1981200" y="3154624"/>
            <a:ext cx="7772400" cy="2956673"/>
          </a:xfrm>
          <a:prstGeom prst="rect">
            <a:avLst/>
          </a:prstGeom>
        </p:spPr>
      </p:pic>
      <p:pic>
        <p:nvPicPr>
          <p:cNvPr id="4" name="Picture 3">
            <a:extLst>
              <a:ext uri="{FF2B5EF4-FFF2-40B4-BE49-F238E27FC236}">
                <a16:creationId xmlns:a16="http://schemas.microsoft.com/office/drawing/2014/main" id="{DA262EA8-BDDF-4CAB-37BD-C0DB5AC7A69E}"/>
              </a:ext>
            </a:extLst>
          </p:cNvPr>
          <p:cNvPicPr>
            <a:picLocks noChangeAspect="1"/>
          </p:cNvPicPr>
          <p:nvPr/>
        </p:nvPicPr>
        <p:blipFill>
          <a:blip r:embed="rId4"/>
          <a:stretch>
            <a:fillRect/>
          </a:stretch>
        </p:blipFill>
        <p:spPr>
          <a:xfrm>
            <a:off x="2209800" y="540443"/>
            <a:ext cx="7772400" cy="5282132"/>
          </a:xfrm>
          <a:prstGeom prst="rect">
            <a:avLst/>
          </a:prstGeom>
        </p:spPr>
      </p:pic>
      <p:sp>
        <p:nvSpPr>
          <p:cNvPr id="5" name="Oval 4">
            <a:extLst>
              <a:ext uri="{FF2B5EF4-FFF2-40B4-BE49-F238E27FC236}">
                <a16:creationId xmlns:a16="http://schemas.microsoft.com/office/drawing/2014/main" id="{54055B5D-B158-DEE8-AF62-F6627CC4C0BC}"/>
              </a:ext>
            </a:extLst>
          </p:cNvPr>
          <p:cNvSpPr/>
          <p:nvPr/>
        </p:nvSpPr>
        <p:spPr>
          <a:xfrm>
            <a:off x="7717536" y="4803649"/>
            <a:ext cx="438912"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D5ADC4F-2CFE-58C2-6664-A64E7F76C455}"/>
              </a:ext>
            </a:extLst>
          </p:cNvPr>
          <p:cNvSpPr/>
          <p:nvPr/>
        </p:nvSpPr>
        <p:spPr>
          <a:xfrm>
            <a:off x="7498080" y="2728469"/>
            <a:ext cx="438912"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9665205-6C15-FAB6-A2EE-0A36052C08EF}"/>
              </a:ext>
            </a:extLst>
          </p:cNvPr>
          <p:cNvSpPr/>
          <p:nvPr/>
        </p:nvSpPr>
        <p:spPr>
          <a:xfrm>
            <a:off x="7936992" y="2724958"/>
            <a:ext cx="438912"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10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5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application&#10;&#10;Description automatically generated">
            <a:extLst>
              <a:ext uri="{FF2B5EF4-FFF2-40B4-BE49-F238E27FC236}">
                <a16:creationId xmlns:a16="http://schemas.microsoft.com/office/drawing/2014/main" id="{A87BE25E-523A-F493-08DD-95A1E3ECFD97}"/>
              </a:ext>
            </a:extLst>
          </p:cNvPr>
          <p:cNvPicPr>
            <a:picLocks noChangeAspect="1"/>
          </p:cNvPicPr>
          <p:nvPr/>
        </p:nvPicPr>
        <p:blipFill>
          <a:blip r:embed="rId2"/>
          <a:stretch>
            <a:fillRect/>
          </a:stretch>
        </p:blipFill>
        <p:spPr>
          <a:xfrm>
            <a:off x="643467" y="1070781"/>
            <a:ext cx="10905066" cy="4716438"/>
          </a:xfrm>
          <a:prstGeom prst="rect">
            <a:avLst/>
          </a:prstGeom>
        </p:spPr>
      </p:pic>
    </p:spTree>
    <p:extLst>
      <p:ext uri="{BB962C8B-B14F-4D97-AF65-F5344CB8AC3E}">
        <p14:creationId xmlns:p14="http://schemas.microsoft.com/office/powerpoint/2010/main" val="1814723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45CE063-BA0C-2B63-C7F4-8B55B0AB9B00}"/>
              </a:ext>
            </a:extLst>
          </p:cNvPr>
          <p:cNvPicPr>
            <a:picLocks noChangeAspect="1"/>
          </p:cNvPicPr>
          <p:nvPr/>
        </p:nvPicPr>
        <p:blipFill>
          <a:blip r:embed="rId2"/>
          <a:stretch>
            <a:fillRect/>
          </a:stretch>
        </p:blipFill>
        <p:spPr>
          <a:xfrm>
            <a:off x="541233" y="457200"/>
            <a:ext cx="11109533" cy="5943600"/>
          </a:xfrm>
          <a:prstGeom prst="rect">
            <a:avLst/>
          </a:prstGeom>
        </p:spPr>
      </p:pic>
    </p:spTree>
    <p:extLst>
      <p:ext uri="{BB962C8B-B14F-4D97-AF65-F5344CB8AC3E}">
        <p14:creationId xmlns:p14="http://schemas.microsoft.com/office/powerpoint/2010/main" val="1891437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CF0767-D345-8016-C23D-D0BA3DCAE77C}"/>
              </a:ext>
            </a:extLst>
          </p:cNvPr>
          <p:cNvSpPr txBox="1"/>
          <p:nvPr/>
        </p:nvSpPr>
        <p:spPr>
          <a:xfrm>
            <a:off x="697325" y="306062"/>
            <a:ext cx="6100762" cy="369332"/>
          </a:xfrm>
          <a:prstGeom prst="rect">
            <a:avLst/>
          </a:prstGeom>
          <a:noFill/>
        </p:spPr>
        <p:txBody>
          <a:bodyPr wrap="square">
            <a:spAutoFit/>
          </a:bodyPr>
          <a:lstStyle/>
          <a:p>
            <a:pPr algn="l"/>
            <a:r>
              <a:rPr lang="en-IN" b="1" i="0" u="none" strike="noStrike" dirty="0">
                <a:solidFill>
                  <a:schemeClr val="accent1">
                    <a:lumMod val="50000"/>
                  </a:schemeClr>
                </a:solidFill>
                <a:effectLst/>
                <a:latin typeface="Raleway" pitchFamily="2" charset="77"/>
              </a:rPr>
              <a:t>6. Processes</a:t>
            </a:r>
          </a:p>
        </p:txBody>
      </p:sp>
      <p:sp>
        <p:nvSpPr>
          <p:cNvPr id="5" name="TextBox 4">
            <a:extLst>
              <a:ext uri="{FF2B5EF4-FFF2-40B4-BE49-F238E27FC236}">
                <a16:creationId xmlns:a16="http://schemas.microsoft.com/office/drawing/2014/main" id="{681D7125-FB46-D8A3-3846-E84D1E471C27}"/>
              </a:ext>
            </a:extLst>
          </p:cNvPr>
          <p:cNvSpPr txBox="1"/>
          <p:nvPr/>
        </p:nvSpPr>
        <p:spPr>
          <a:xfrm>
            <a:off x="609600" y="680228"/>
            <a:ext cx="10448544" cy="369332"/>
          </a:xfrm>
          <a:prstGeom prst="rect">
            <a:avLst/>
          </a:prstGeom>
          <a:noFill/>
        </p:spPr>
        <p:txBody>
          <a:bodyPr wrap="square">
            <a:spAutoFit/>
          </a:bodyPr>
          <a:lstStyle/>
          <a:p>
            <a:r>
              <a:rPr lang="en-IN" i="0" u="none" strike="noStrike" dirty="0">
                <a:solidFill>
                  <a:schemeClr val="accent1">
                    <a:lumMod val="50000"/>
                  </a:schemeClr>
                </a:solidFill>
                <a:effectLst/>
                <a:latin typeface="Raleway" pitchFamily="2" charset="77"/>
              </a:rPr>
              <a:t>A twelve-factor app is expected to run in an execution environment as stateless processes</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05DD014A-F159-1A83-561B-78128C31B519}"/>
              </a:ext>
            </a:extLst>
          </p:cNvPr>
          <p:cNvPicPr>
            <a:picLocks noChangeAspect="1"/>
          </p:cNvPicPr>
          <p:nvPr/>
        </p:nvPicPr>
        <p:blipFill>
          <a:blip r:embed="rId2"/>
          <a:stretch>
            <a:fillRect/>
          </a:stretch>
        </p:blipFill>
        <p:spPr>
          <a:xfrm>
            <a:off x="929640" y="1746000"/>
            <a:ext cx="9835896" cy="3366000"/>
          </a:xfrm>
          <a:prstGeom prst="rect">
            <a:avLst/>
          </a:prstGeom>
        </p:spPr>
      </p:pic>
    </p:spTree>
    <p:extLst>
      <p:ext uri="{BB962C8B-B14F-4D97-AF65-F5344CB8AC3E}">
        <p14:creationId xmlns:p14="http://schemas.microsoft.com/office/powerpoint/2010/main" val="3701968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75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852E8D8-6472-55B0-6101-F6C6292EE56E}"/>
              </a:ext>
            </a:extLst>
          </p:cNvPr>
          <p:cNvPicPr>
            <a:picLocks noChangeAspect="1"/>
          </p:cNvPicPr>
          <p:nvPr/>
        </p:nvPicPr>
        <p:blipFill>
          <a:blip r:embed="rId2"/>
          <a:stretch>
            <a:fillRect/>
          </a:stretch>
        </p:blipFill>
        <p:spPr>
          <a:xfrm>
            <a:off x="1472709" y="643467"/>
            <a:ext cx="9246582" cy="5571066"/>
          </a:xfrm>
          <a:prstGeom prst="rect">
            <a:avLst/>
          </a:prstGeom>
        </p:spPr>
      </p:pic>
    </p:spTree>
    <p:extLst>
      <p:ext uri="{BB962C8B-B14F-4D97-AF65-F5344CB8AC3E}">
        <p14:creationId xmlns:p14="http://schemas.microsoft.com/office/powerpoint/2010/main" val="603578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04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Diagram&#10;&#10;Description automatically generated">
            <a:extLst>
              <a:ext uri="{FF2B5EF4-FFF2-40B4-BE49-F238E27FC236}">
                <a16:creationId xmlns:a16="http://schemas.microsoft.com/office/drawing/2014/main" id="{71B38486-D2E9-5743-9C12-DAA52C49E220}"/>
              </a:ext>
            </a:extLst>
          </p:cNvPr>
          <p:cNvPicPr>
            <a:picLocks noChangeAspect="1"/>
          </p:cNvPicPr>
          <p:nvPr/>
        </p:nvPicPr>
        <p:blipFill>
          <a:blip r:embed="rId2"/>
          <a:stretch>
            <a:fillRect/>
          </a:stretch>
        </p:blipFill>
        <p:spPr>
          <a:xfrm>
            <a:off x="643467" y="661841"/>
            <a:ext cx="10905066" cy="553431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F7921A54-D2F9-425F-3694-F920B0B85FB6}"/>
                  </a:ext>
                </a:extLst>
              </p14:cNvPr>
              <p14:cNvContentPartPr/>
              <p14:nvPr/>
            </p14:nvContentPartPr>
            <p14:xfrm>
              <a:off x="10040040" y="2479656"/>
              <a:ext cx="384480" cy="338040"/>
            </p14:xfrm>
          </p:contentPart>
        </mc:Choice>
        <mc:Fallback xmlns="">
          <p:pic>
            <p:nvPicPr>
              <p:cNvPr id="3" name="Ink 2">
                <a:extLst>
                  <a:ext uri="{FF2B5EF4-FFF2-40B4-BE49-F238E27FC236}">
                    <a16:creationId xmlns:a16="http://schemas.microsoft.com/office/drawing/2014/main" id="{F7921A54-D2F9-425F-3694-F920B0B85FB6}"/>
                  </a:ext>
                </a:extLst>
              </p:cNvPr>
              <p:cNvPicPr/>
              <p:nvPr/>
            </p:nvPicPr>
            <p:blipFill>
              <a:blip r:embed="rId4"/>
              <a:stretch>
                <a:fillRect/>
              </a:stretch>
            </p:blipFill>
            <p:spPr>
              <a:xfrm>
                <a:off x="10022400" y="2462016"/>
                <a:ext cx="420120" cy="373680"/>
              </a:xfrm>
              <a:prstGeom prst="rect">
                <a:avLst/>
              </a:prstGeom>
            </p:spPr>
          </p:pic>
        </mc:Fallback>
      </mc:AlternateContent>
    </p:spTree>
    <p:extLst>
      <p:ext uri="{BB962C8B-B14F-4D97-AF65-F5344CB8AC3E}">
        <p14:creationId xmlns:p14="http://schemas.microsoft.com/office/powerpoint/2010/main" val="1245053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2" name="Ink 1">
                <a:extLst>
                  <a:ext uri="{FF2B5EF4-FFF2-40B4-BE49-F238E27FC236}">
                    <a16:creationId xmlns:a16="http://schemas.microsoft.com/office/drawing/2014/main" id="{3D201468-D101-60F1-D9E8-D49A7D9F1DE1}"/>
                  </a:ext>
                </a:extLst>
              </p14:cNvPr>
              <p14:cNvContentPartPr/>
              <p14:nvPr/>
            </p14:nvContentPartPr>
            <p14:xfrm>
              <a:off x="899280" y="3876816"/>
              <a:ext cx="360" cy="360"/>
            </p14:xfrm>
          </p:contentPart>
        </mc:Choice>
        <mc:Fallback xmlns="">
          <p:pic>
            <p:nvPicPr>
              <p:cNvPr id="2" name="Ink 1">
                <a:extLst>
                  <a:ext uri="{FF2B5EF4-FFF2-40B4-BE49-F238E27FC236}">
                    <a16:creationId xmlns:a16="http://schemas.microsoft.com/office/drawing/2014/main" id="{3D201468-D101-60F1-D9E8-D49A7D9F1DE1}"/>
                  </a:ext>
                </a:extLst>
              </p:cNvPr>
              <p:cNvPicPr/>
              <p:nvPr/>
            </p:nvPicPr>
            <p:blipFill>
              <a:blip r:embed="rId3"/>
              <a:stretch>
                <a:fillRect/>
              </a:stretch>
            </p:blipFill>
            <p:spPr>
              <a:xfrm>
                <a:off x="881280" y="3859176"/>
                <a:ext cx="36000" cy="36000"/>
              </a:xfrm>
              <a:prstGeom prst="rect">
                <a:avLst/>
              </a:prstGeom>
            </p:spPr>
          </p:pic>
        </mc:Fallback>
      </mc:AlternateContent>
      <p:pic>
        <p:nvPicPr>
          <p:cNvPr id="3" name="Picture 2">
            <a:extLst>
              <a:ext uri="{FF2B5EF4-FFF2-40B4-BE49-F238E27FC236}">
                <a16:creationId xmlns:a16="http://schemas.microsoft.com/office/drawing/2014/main" id="{922EE950-D8B3-017F-0A72-F3D9B4E05774}"/>
              </a:ext>
            </a:extLst>
          </p:cNvPr>
          <p:cNvPicPr>
            <a:picLocks noChangeAspect="1"/>
          </p:cNvPicPr>
          <p:nvPr/>
        </p:nvPicPr>
        <p:blipFill>
          <a:blip r:embed="rId4"/>
          <a:stretch>
            <a:fillRect/>
          </a:stretch>
        </p:blipFill>
        <p:spPr>
          <a:xfrm>
            <a:off x="1352551" y="539144"/>
            <a:ext cx="9229446" cy="5166610"/>
          </a:xfrm>
          <a:prstGeom prst="rect">
            <a:avLst/>
          </a:prstGeom>
        </p:spPr>
      </p:pic>
    </p:spTree>
    <p:extLst>
      <p:ext uri="{BB962C8B-B14F-4D97-AF65-F5344CB8AC3E}">
        <p14:creationId xmlns:p14="http://schemas.microsoft.com/office/powerpoint/2010/main" val="2451943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5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DE594CF-2691-99B8-99C9-59DD21A3DDFE}"/>
              </a:ext>
            </a:extLst>
          </p:cNvPr>
          <p:cNvPicPr>
            <a:picLocks noChangeAspect="1"/>
          </p:cNvPicPr>
          <p:nvPr/>
        </p:nvPicPr>
        <p:blipFill>
          <a:blip r:embed="rId2"/>
          <a:stretch>
            <a:fillRect/>
          </a:stretch>
        </p:blipFill>
        <p:spPr>
          <a:xfrm>
            <a:off x="1374757" y="643467"/>
            <a:ext cx="9442486" cy="5571066"/>
          </a:xfrm>
          <a:prstGeom prst="rect">
            <a:avLst/>
          </a:prstGeom>
        </p:spPr>
      </p:pic>
    </p:spTree>
    <p:extLst>
      <p:ext uri="{BB962C8B-B14F-4D97-AF65-F5344CB8AC3E}">
        <p14:creationId xmlns:p14="http://schemas.microsoft.com/office/powerpoint/2010/main" val="745925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2D9A44-B00A-4CB0-E361-909883D01B3F}"/>
              </a:ext>
            </a:extLst>
          </p:cNvPr>
          <p:cNvPicPr>
            <a:picLocks noChangeAspect="1"/>
          </p:cNvPicPr>
          <p:nvPr/>
        </p:nvPicPr>
        <p:blipFill>
          <a:blip r:embed="rId2"/>
          <a:stretch>
            <a:fillRect/>
          </a:stretch>
        </p:blipFill>
        <p:spPr>
          <a:xfrm>
            <a:off x="587375" y="835025"/>
            <a:ext cx="7645400" cy="5588000"/>
          </a:xfrm>
          <a:prstGeom prst="rect">
            <a:avLst/>
          </a:prstGeom>
        </p:spPr>
      </p:pic>
    </p:spTree>
    <p:extLst>
      <p:ext uri="{BB962C8B-B14F-4D97-AF65-F5344CB8AC3E}">
        <p14:creationId xmlns:p14="http://schemas.microsoft.com/office/powerpoint/2010/main" val="2442199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285DE416-F646-CE6F-1581-58E04B592B43}"/>
              </a:ext>
            </a:extLst>
          </p:cNvPr>
          <p:cNvPicPr>
            <a:picLocks noChangeAspect="1"/>
          </p:cNvPicPr>
          <p:nvPr/>
        </p:nvPicPr>
        <p:blipFill rotWithShape="1">
          <a:blip r:embed="rId2"/>
          <a:srcRect r="1315"/>
          <a:stretch/>
        </p:blipFill>
        <p:spPr>
          <a:xfrm>
            <a:off x="20" y="1282"/>
            <a:ext cx="12191980" cy="6856718"/>
          </a:xfrm>
          <a:prstGeom prst="rect">
            <a:avLst/>
          </a:prstGeom>
        </p:spPr>
      </p:pic>
    </p:spTree>
    <p:extLst>
      <p:ext uri="{BB962C8B-B14F-4D97-AF65-F5344CB8AC3E}">
        <p14:creationId xmlns:p14="http://schemas.microsoft.com/office/powerpoint/2010/main" val="2002335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47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023447-EF6C-797C-2AE4-BB6BD16F398F}"/>
              </a:ext>
            </a:extLst>
          </p:cNvPr>
          <p:cNvSpPr txBox="1"/>
          <p:nvPr/>
        </p:nvSpPr>
        <p:spPr>
          <a:xfrm>
            <a:off x="838200" y="171162"/>
            <a:ext cx="2840182" cy="237114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i="0" u="none" strike="noStrike" kern="1200">
                <a:solidFill>
                  <a:srgbClr val="FFFFFF"/>
                </a:solidFill>
                <a:effectLst/>
                <a:latin typeface="+mj-lt"/>
                <a:ea typeface="+mj-ea"/>
                <a:cs typeface="+mj-cs"/>
              </a:rPr>
              <a:t>7. Port Binding</a:t>
            </a:r>
          </a:p>
        </p:txBody>
      </p:sp>
      <p:pic>
        <p:nvPicPr>
          <p:cNvPr id="4" name="Picture 3" descr="Graphical user interface, application, Word&#10;&#10;Description automatically generated">
            <a:extLst>
              <a:ext uri="{FF2B5EF4-FFF2-40B4-BE49-F238E27FC236}">
                <a16:creationId xmlns:a16="http://schemas.microsoft.com/office/drawing/2014/main" id="{2332B873-891C-D129-51E0-7E75B369377F}"/>
              </a:ext>
            </a:extLst>
          </p:cNvPr>
          <p:cNvPicPr>
            <a:picLocks noChangeAspect="1"/>
          </p:cNvPicPr>
          <p:nvPr/>
        </p:nvPicPr>
        <p:blipFill>
          <a:blip r:embed="rId2"/>
          <a:stretch>
            <a:fillRect/>
          </a:stretch>
        </p:blipFill>
        <p:spPr>
          <a:xfrm>
            <a:off x="4207933" y="747638"/>
            <a:ext cx="7347537" cy="5363700"/>
          </a:xfrm>
          <a:prstGeom prst="rect">
            <a:avLst/>
          </a:prstGeom>
        </p:spPr>
      </p:pic>
      <p:sp>
        <p:nvSpPr>
          <p:cNvPr id="5" name="Rounded Rectangle 4">
            <a:extLst>
              <a:ext uri="{FF2B5EF4-FFF2-40B4-BE49-F238E27FC236}">
                <a16:creationId xmlns:a16="http://schemas.microsoft.com/office/drawing/2014/main" id="{7EAE934A-66E5-F7C9-6693-6DE6AA70190D}"/>
              </a:ext>
            </a:extLst>
          </p:cNvPr>
          <p:cNvSpPr/>
          <p:nvPr/>
        </p:nvSpPr>
        <p:spPr>
          <a:xfrm>
            <a:off x="9548241" y="3400426"/>
            <a:ext cx="571500" cy="338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611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9BEBB9-988D-D981-ED86-72A1D737B46C}"/>
              </a:ext>
            </a:extLst>
          </p:cNvPr>
          <p:cNvSpPr txBox="1"/>
          <p:nvPr/>
        </p:nvSpPr>
        <p:spPr>
          <a:xfrm>
            <a:off x="1975104" y="2228671"/>
            <a:ext cx="7961376" cy="1200329"/>
          </a:xfrm>
          <a:prstGeom prst="rect">
            <a:avLst/>
          </a:prstGeom>
          <a:noFill/>
        </p:spPr>
        <p:txBody>
          <a:bodyPr wrap="square">
            <a:spAutoFit/>
          </a:bodyPr>
          <a:lstStyle/>
          <a:p>
            <a:r>
              <a:rPr lang="en-IN" b="0" i="0" dirty="0">
                <a:solidFill>
                  <a:srgbClr val="2A323A"/>
                </a:solidFill>
                <a:effectLst/>
                <a:latin typeface="Heebo" panose="020F0502020204030204" pitchFamily="34" charset="0"/>
              </a:rPr>
              <a:t>Twelve-Factor Apps are self-contained and independent processes that do not run under the control of a parent process. They expose their services by listening on a port. This also means that they can act as backing services for other apps.</a:t>
            </a:r>
            <a:endParaRPr lang="en-US" dirty="0"/>
          </a:p>
        </p:txBody>
      </p:sp>
    </p:spTree>
    <p:extLst>
      <p:ext uri="{BB962C8B-B14F-4D97-AF65-F5344CB8AC3E}">
        <p14:creationId xmlns:p14="http://schemas.microsoft.com/office/powerpoint/2010/main" val="2762049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512342A-9595-F97F-1321-9D377A6B6B5A}"/>
              </a:ext>
            </a:extLst>
          </p:cNvPr>
          <p:cNvPicPr>
            <a:picLocks noChangeAspect="1"/>
          </p:cNvPicPr>
          <p:nvPr/>
        </p:nvPicPr>
        <p:blipFill>
          <a:blip r:embed="rId2"/>
          <a:stretch>
            <a:fillRect/>
          </a:stretch>
        </p:blipFill>
        <p:spPr>
          <a:xfrm>
            <a:off x="643467" y="689102"/>
            <a:ext cx="10905066" cy="5479796"/>
          </a:xfrm>
          <a:prstGeom prst="rect">
            <a:avLst/>
          </a:prstGeom>
        </p:spPr>
      </p:pic>
    </p:spTree>
    <p:extLst>
      <p:ext uri="{BB962C8B-B14F-4D97-AF65-F5344CB8AC3E}">
        <p14:creationId xmlns:p14="http://schemas.microsoft.com/office/powerpoint/2010/main" val="4017305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60D4280F-77BF-894D-DBDE-35AA1CB2DA95}"/>
              </a:ext>
            </a:extLst>
          </p:cNvPr>
          <p:cNvPicPr>
            <a:picLocks noChangeAspect="1"/>
          </p:cNvPicPr>
          <p:nvPr/>
        </p:nvPicPr>
        <p:blipFill rotWithShape="1">
          <a:blip r:embed="rId2"/>
          <a:srcRect l="2204"/>
          <a:stretch/>
        </p:blipFill>
        <p:spPr>
          <a:xfrm>
            <a:off x="20" y="1282"/>
            <a:ext cx="12191980" cy="6856718"/>
          </a:xfrm>
          <a:prstGeom prst="rect">
            <a:avLst/>
          </a:prstGeom>
        </p:spPr>
      </p:pic>
    </p:spTree>
    <p:extLst>
      <p:ext uri="{BB962C8B-B14F-4D97-AF65-F5344CB8AC3E}">
        <p14:creationId xmlns:p14="http://schemas.microsoft.com/office/powerpoint/2010/main" val="1169917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5A78704-59C0-36CE-DD67-9446B77B6BB5}"/>
              </a:ext>
            </a:extLst>
          </p:cNvPr>
          <p:cNvPicPr>
            <a:picLocks noChangeAspect="1"/>
          </p:cNvPicPr>
          <p:nvPr/>
        </p:nvPicPr>
        <p:blipFill>
          <a:blip r:embed="rId2"/>
          <a:stretch>
            <a:fillRect/>
          </a:stretch>
        </p:blipFill>
        <p:spPr>
          <a:xfrm>
            <a:off x="1293357" y="643467"/>
            <a:ext cx="9605286" cy="5571066"/>
          </a:xfrm>
          <a:prstGeom prst="rect">
            <a:avLst/>
          </a:prstGeom>
        </p:spPr>
      </p:pic>
    </p:spTree>
    <p:extLst>
      <p:ext uri="{BB962C8B-B14F-4D97-AF65-F5344CB8AC3E}">
        <p14:creationId xmlns:p14="http://schemas.microsoft.com/office/powerpoint/2010/main" val="41240632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4F7E4B-2B64-D89D-9132-A8B8753D936D}"/>
              </a:ext>
            </a:extLst>
          </p:cNvPr>
          <p:cNvPicPr>
            <a:picLocks noChangeAspect="1"/>
          </p:cNvPicPr>
          <p:nvPr/>
        </p:nvPicPr>
        <p:blipFill rotWithShape="1">
          <a:blip r:embed="rId2"/>
          <a:srcRect l="25612" r="27513" b="2193"/>
          <a:stretch/>
        </p:blipFill>
        <p:spPr>
          <a:xfrm>
            <a:off x="4200524" y="1172638"/>
            <a:ext cx="3643313" cy="4413775"/>
          </a:xfrm>
          <a:prstGeom prst="rect">
            <a:avLst/>
          </a:prstGeom>
        </p:spPr>
      </p:pic>
    </p:spTree>
    <p:extLst>
      <p:ext uri="{BB962C8B-B14F-4D97-AF65-F5344CB8AC3E}">
        <p14:creationId xmlns:p14="http://schemas.microsoft.com/office/powerpoint/2010/main" val="22342171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4DEFA9-1C31-C664-12F8-9BD7FD5D3654}"/>
              </a:ext>
            </a:extLst>
          </p:cNvPr>
          <p:cNvSpPr txBox="1"/>
          <p:nvPr/>
        </p:nvSpPr>
        <p:spPr>
          <a:xfrm>
            <a:off x="960737" y="2228671"/>
            <a:ext cx="10036775" cy="1200329"/>
          </a:xfrm>
          <a:prstGeom prst="rect">
            <a:avLst/>
          </a:prstGeom>
          <a:noFill/>
        </p:spPr>
        <p:txBody>
          <a:bodyPr wrap="square">
            <a:spAutoFit/>
          </a:bodyPr>
          <a:lstStyle/>
          <a:p>
            <a:r>
              <a:rPr lang="en-IN" b="0" i="0" dirty="0">
                <a:solidFill>
                  <a:srgbClr val="2A323A"/>
                </a:solidFill>
                <a:effectLst/>
                <a:latin typeface="Heebo" pitchFamily="2" charset="-79"/>
                <a:cs typeface="Heebo" pitchFamily="2" charset="-79"/>
              </a:rPr>
              <a:t>Twelve-Factor Apps can be scaled out by running multiple instances of the same application. Stateless processes are easy to spin up and down as necessary, either manually or automatically based on metrics or a schedule. At the same time, apps with isolated dependencies minimise the risk of issues when they run side by side on different hosts.</a:t>
            </a:r>
            <a:endParaRPr lang="en-US" dirty="0"/>
          </a:p>
        </p:txBody>
      </p:sp>
    </p:spTree>
    <p:extLst>
      <p:ext uri="{BB962C8B-B14F-4D97-AF65-F5344CB8AC3E}">
        <p14:creationId xmlns:p14="http://schemas.microsoft.com/office/powerpoint/2010/main" val="3015271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B3A508C-56D5-5D02-649C-F4648CEB7CE7}"/>
              </a:ext>
            </a:extLst>
          </p:cNvPr>
          <p:cNvPicPr>
            <a:picLocks noChangeAspect="1"/>
          </p:cNvPicPr>
          <p:nvPr/>
        </p:nvPicPr>
        <p:blipFill>
          <a:blip r:embed="rId2"/>
          <a:stretch>
            <a:fillRect/>
          </a:stretch>
        </p:blipFill>
        <p:spPr>
          <a:xfrm>
            <a:off x="1510760" y="643467"/>
            <a:ext cx="9170480"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457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6DD8738-8D0D-320C-7B37-5860CBDF9A82}"/>
              </a:ext>
            </a:extLst>
          </p:cNvPr>
          <p:cNvPicPr>
            <a:picLocks noChangeAspect="1"/>
          </p:cNvPicPr>
          <p:nvPr/>
        </p:nvPicPr>
        <p:blipFill>
          <a:blip r:embed="rId2"/>
          <a:stretch>
            <a:fillRect/>
          </a:stretch>
        </p:blipFill>
        <p:spPr>
          <a:xfrm>
            <a:off x="1510760" y="643467"/>
            <a:ext cx="9170480"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773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49019-F0BC-E77F-3765-88072C1ADA7D}"/>
              </a:ext>
            </a:extLst>
          </p:cNvPr>
          <p:cNvSpPr txBox="1"/>
          <p:nvPr/>
        </p:nvSpPr>
        <p:spPr>
          <a:xfrm>
            <a:off x="928973" y="525518"/>
            <a:ext cx="6100762" cy="369332"/>
          </a:xfrm>
          <a:prstGeom prst="rect">
            <a:avLst/>
          </a:prstGeom>
          <a:noFill/>
        </p:spPr>
        <p:txBody>
          <a:bodyPr wrap="square">
            <a:spAutoFit/>
          </a:bodyPr>
          <a:lstStyle/>
          <a:p>
            <a:pPr algn="l"/>
            <a:r>
              <a:rPr lang="en-IN" b="1" i="0" u="none" strike="noStrike" dirty="0">
                <a:solidFill>
                  <a:schemeClr val="accent1">
                    <a:lumMod val="50000"/>
                  </a:schemeClr>
                </a:solidFill>
                <a:effectLst/>
                <a:latin typeface="Raleway" pitchFamily="2" charset="77"/>
              </a:rPr>
              <a:t>8 .Concurrency</a:t>
            </a:r>
          </a:p>
        </p:txBody>
      </p:sp>
      <p:sp>
        <p:nvSpPr>
          <p:cNvPr id="5" name="TextBox 4">
            <a:extLst>
              <a:ext uri="{FF2B5EF4-FFF2-40B4-BE49-F238E27FC236}">
                <a16:creationId xmlns:a16="http://schemas.microsoft.com/office/drawing/2014/main" id="{4D00FD50-7DF2-FA46-A687-2F7081AECB65}"/>
              </a:ext>
            </a:extLst>
          </p:cNvPr>
          <p:cNvSpPr txBox="1"/>
          <p:nvPr/>
        </p:nvSpPr>
        <p:spPr>
          <a:xfrm>
            <a:off x="658368" y="894850"/>
            <a:ext cx="10119360" cy="369332"/>
          </a:xfrm>
          <a:prstGeom prst="rect">
            <a:avLst/>
          </a:prstGeom>
          <a:noFill/>
        </p:spPr>
        <p:txBody>
          <a:bodyPr wrap="square">
            <a:spAutoFit/>
          </a:bodyPr>
          <a:lstStyle/>
          <a:p>
            <a:r>
              <a:rPr lang="en-IN" i="0" u="none" strike="noStrike" dirty="0">
                <a:solidFill>
                  <a:schemeClr val="accent1">
                    <a:lumMod val="50000"/>
                  </a:schemeClr>
                </a:solidFill>
                <a:effectLst/>
                <a:latin typeface="Raleway" pitchFamily="2" charset="77"/>
              </a:rPr>
              <a:t>The twelve-factor methodology suggests apps to rely on processes for scaling</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CF949F8F-2E54-A5AE-9BBD-BEB493A3F20F}"/>
              </a:ext>
            </a:extLst>
          </p:cNvPr>
          <p:cNvPicPr>
            <a:picLocks noChangeAspect="1"/>
          </p:cNvPicPr>
          <p:nvPr/>
        </p:nvPicPr>
        <p:blipFill>
          <a:blip r:embed="rId2"/>
          <a:stretch>
            <a:fillRect/>
          </a:stretch>
        </p:blipFill>
        <p:spPr>
          <a:xfrm>
            <a:off x="1368552" y="1426464"/>
            <a:ext cx="9067800" cy="5144354"/>
          </a:xfrm>
          <a:prstGeom prst="rect">
            <a:avLst/>
          </a:prstGeom>
        </p:spPr>
      </p:pic>
    </p:spTree>
    <p:extLst>
      <p:ext uri="{BB962C8B-B14F-4D97-AF65-F5344CB8AC3E}">
        <p14:creationId xmlns:p14="http://schemas.microsoft.com/office/powerpoint/2010/main" val="2571153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D1B7D5D-8DA2-6345-6810-76C1DB9F39E8}"/>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543426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10;&#10;Description automatically generated">
            <a:extLst>
              <a:ext uri="{FF2B5EF4-FFF2-40B4-BE49-F238E27FC236}">
                <a16:creationId xmlns:a16="http://schemas.microsoft.com/office/drawing/2014/main" id="{124A9C7B-E375-8A17-67BA-5BFC16F1BF07}"/>
              </a:ext>
            </a:extLst>
          </p:cNvPr>
          <p:cNvPicPr>
            <a:picLocks noChangeAspect="1"/>
          </p:cNvPicPr>
          <p:nvPr/>
        </p:nvPicPr>
        <p:blipFill>
          <a:blip r:embed="rId2"/>
          <a:stretch>
            <a:fillRect/>
          </a:stretch>
        </p:blipFill>
        <p:spPr>
          <a:xfrm>
            <a:off x="1743605" y="643467"/>
            <a:ext cx="8704789" cy="5571066"/>
          </a:xfrm>
          <a:prstGeom prst="rect">
            <a:avLst/>
          </a:prstGeom>
        </p:spPr>
      </p:pic>
      <p:sp>
        <p:nvSpPr>
          <p:cNvPr id="3" name="Oval 2">
            <a:extLst>
              <a:ext uri="{FF2B5EF4-FFF2-40B4-BE49-F238E27FC236}">
                <a16:creationId xmlns:a16="http://schemas.microsoft.com/office/drawing/2014/main" id="{A4FAE51F-E723-88FC-0EBA-8394D7A04A5A}"/>
              </a:ext>
            </a:extLst>
          </p:cNvPr>
          <p:cNvSpPr/>
          <p:nvPr/>
        </p:nvSpPr>
        <p:spPr>
          <a:xfrm>
            <a:off x="8472488" y="2928938"/>
            <a:ext cx="757237" cy="271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2650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39644AE-77AC-F9E2-40FC-DE398FE567F7}"/>
              </a:ext>
            </a:extLst>
          </p:cNvPr>
          <p:cNvPicPr>
            <a:picLocks noChangeAspect="1"/>
          </p:cNvPicPr>
          <p:nvPr/>
        </p:nvPicPr>
        <p:blipFill>
          <a:blip r:embed="rId2"/>
          <a:stretch>
            <a:fillRect/>
          </a:stretch>
        </p:blipFill>
        <p:spPr>
          <a:xfrm>
            <a:off x="643467" y="934466"/>
            <a:ext cx="10905066" cy="4989067"/>
          </a:xfrm>
          <a:prstGeom prst="rect">
            <a:avLst/>
          </a:prstGeom>
        </p:spPr>
      </p:pic>
    </p:spTree>
    <p:extLst>
      <p:ext uri="{BB962C8B-B14F-4D97-AF65-F5344CB8AC3E}">
        <p14:creationId xmlns:p14="http://schemas.microsoft.com/office/powerpoint/2010/main" val="4284638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89784E9-B030-05C1-A0AC-68FCFAE1E27E}"/>
              </a:ext>
            </a:extLst>
          </p:cNvPr>
          <p:cNvPicPr>
            <a:picLocks noChangeAspect="1"/>
          </p:cNvPicPr>
          <p:nvPr/>
        </p:nvPicPr>
        <p:blipFill>
          <a:blip r:embed="rId2"/>
          <a:stretch>
            <a:fillRect/>
          </a:stretch>
        </p:blipFill>
        <p:spPr>
          <a:xfrm>
            <a:off x="643467" y="934466"/>
            <a:ext cx="10905066" cy="4989067"/>
          </a:xfrm>
          <a:prstGeom prst="rect">
            <a:avLst/>
          </a:prstGeom>
        </p:spPr>
      </p:pic>
    </p:spTree>
    <p:extLst>
      <p:ext uri="{BB962C8B-B14F-4D97-AF65-F5344CB8AC3E}">
        <p14:creationId xmlns:p14="http://schemas.microsoft.com/office/powerpoint/2010/main" val="617040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1B1DF-5976-0707-FE6D-2D63CD778920}"/>
              </a:ext>
            </a:extLst>
          </p:cNvPr>
          <p:cNvPicPr>
            <a:picLocks noChangeAspect="1"/>
          </p:cNvPicPr>
          <p:nvPr/>
        </p:nvPicPr>
        <p:blipFill>
          <a:blip r:embed="rId2"/>
          <a:stretch>
            <a:fillRect/>
          </a:stretch>
        </p:blipFill>
        <p:spPr>
          <a:xfrm>
            <a:off x="3210878" y="480250"/>
            <a:ext cx="5029200" cy="4914900"/>
          </a:xfrm>
          <a:prstGeom prst="rect">
            <a:avLst/>
          </a:prstGeom>
        </p:spPr>
      </p:pic>
    </p:spTree>
    <p:extLst>
      <p:ext uri="{BB962C8B-B14F-4D97-AF65-F5344CB8AC3E}">
        <p14:creationId xmlns:p14="http://schemas.microsoft.com/office/powerpoint/2010/main" val="29903070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B97961-F5A4-3B55-DACD-CCEE52223C58}"/>
              </a:ext>
            </a:extLst>
          </p:cNvPr>
          <p:cNvSpPr txBox="1"/>
          <p:nvPr/>
        </p:nvSpPr>
        <p:spPr>
          <a:xfrm>
            <a:off x="333633" y="1443841"/>
            <a:ext cx="11269362" cy="2585323"/>
          </a:xfrm>
          <a:prstGeom prst="rect">
            <a:avLst/>
          </a:prstGeom>
          <a:noFill/>
        </p:spPr>
        <p:txBody>
          <a:bodyPr wrap="square">
            <a:spAutoFit/>
          </a:bodyPr>
          <a:lstStyle/>
          <a:p>
            <a:pPr algn="l" fontAlgn="base"/>
            <a:r>
              <a:rPr lang="en-IN" b="0" i="0" dirty="0">
                <a:solidFill>
                  <a:srgbClr val="2A323A"/>
                </a:solidFill>
                <a:effectLst/>
                <a:latin typeface="Heebo" pitchFamily="2" charset="-79"/>
                <a:cs typeface="Heebo" pitchFamily="2" charset="-79"/>
              </a:rPr>
              <a:t>The Twelve-Factor App assumes that an application can go down at any time for any reason: elastically scaling resources to meet demand, hardware failures, or even intentional application restarts. Where possible, the app can gracefully dispose of any resources by handling an appropriate shutdown signal, like SIGTERM.</a:t>
            </a:r>
          </a:p>
          <a:p>
            <a:pPr algn="l" fontAlgn="base"/>
            <a:endParaRPr lang="en-IN" b="0" i="0" dirty="0">
              <a:solidFill>
                <a:srgbClr val="2A323A"/>
              </a:solidFill>
              <a:effectLst/>
              <a:latin typeface="Heebo" pitchFamily="2" charset="-79"/>
              <a:cs typeface="Heebo" pitchFamily="2" charset="-79"/>
            </a:endParaRPr>
          </a:p>
          <a:p>
            <a:pPr algn="l" fontAlgn="base"/>
            <a:r>
              <a:rPr lang="en-IN" b="0" i="0" dirty="0">
                <a:solidFill>
                  <a:srgbClr val="2A323A"/>
                </a:solidFill>
                <a:effectLst/>
                <a:latin typeface="Heebo" pitchFamily="2" charset="-79"/>
                <a:cs typeface="Heebo" pitchFamily="2" charset="-79"/>
              </a:rPr>
              <a:t>When designing apps around disposability, it helps if they are stateless. In that case, they only need to clean up the resources being used as part of request processing, as opposed to in-memory state that could be expensive to replenish (e.g., cache). Minimizing </a:t>
            </a:r>
            <a:r>
              <a:rPr lang="en-IN" b="0" i="0" dirty="0" err="1">
                <a:solidFill>
                  <a:srgbClr val="2A323A"/>
                </a:solidFill>
                <a:effectLst/>
                <a:latin typeface="Heebo" pitchFamily="2" charset="-79"/>
                <a:cs typeface="Heebo" pitchFamily="2" charset="-79"/>
              </a:rPr>
              <a:t>startup</a:t>
            </a:r>
            <a:r>
              <a:rPr lang="en-IN" b="0" i="0" dirty="0">
                <a:solidFill>
                  <a:srgbClr val="2A323A"/>
                </a:solidFill>
                <a:effectLst/>
                <a:latin typeface="Heebo" pitchFamily="2" charset="-79"/>
                <a:cs typeface="Heebo" pitchFamily="2" charset="-79"/>
              </a:rPr>
              <a:t> time is also useful, since running instances of an app can recover more quickly when they are physically relocated elsewhere.</a:t>
            </a:r>
          </a:p>
        </p:txBody>
      </p:sp>
    </p:spTree>
    <p:extLst>
      <p:ext uri="{BB962C8B-B14F-4D97-AF65-F5344CB8AC3E}">
        <p14:creationId xmlns:p14="http://schemas.microsoft.com/office/powerpoint/2010/main" val="11605667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074985-5068-63DD-841C-13FC97C28C51}"/>
              </a:ext>
            </a:extLst>
          </p:cNvPr>
          <p:cNvSpPr txBox="1"/>
          <p:nvPr/>
        </p:nvSpPr>
        <p:spPr>
          <a:xfrm>
            <a:off x="636365" y="269486"/>
            <a:ext cx="6100762" cy="369332"/>
          </a:xfrm>
          <a:prstGeom prst="rect">
            <a:avLst/>
          </a:prstGeom>
          <a:noFill/>
        </p:spPr>
        <p:txBody>
          <a:bodyPr wrap="square">
            <a:spAutoFit/>
          </a:bodyPr>
          <a:lstStyle/>
          <a:p>
            <a:pPr algn="l"/>
            <a:r>
              <a:rPr lang="en-IN" b="1" i="0" u="none" strike="noStrike" dirty="0">
                <a:solidFill>
                  <a:schemeClr val="accent1">
                    <a:lumMod val="50000"/>
                  </a:schemeClr>
                </a:solidFill>
                <a:effectLst/>
                <a:latin typeface="Raleway" pitchFamily="2" charset="77"/>
              </a:rPr>
              <a:t>9.  Disposability</a:t>
            </a:r>
          </a:p>
        </p:txBody>
      </p:sp>
      <p:sp>
        <p:nvSpPr>
          <p:cNvPr id="6" name="TextBox 5">
            <a:extLst>
              <a:ext uri="{FF2B5EF4-FFF2-40B4-BE49-F238E27FC236}">
                <a16:creationId xmlns:a16="http://schemas.microsoft.com/office/drawing/2014/main" id="{0BED2FBF-15F2-E943-A748-37AD30EB6BE3}"/>
              </a:ext>
            </a:extLst>
          </p:cNvPr>
          <p:cNvSpPr txBox="1"/>
          <p:nvPr/>
        </p:nvSpPr>
        <p:spPr>
          <a:xfrm>
            <a:off x="595741" y="1208704"/>
            <a:ext cx="10629043" cy="923330"/>
          </a:xfrm>
          <a:prstGeom prst="rect">
            <a:avLst/>
          </a:prstGeom>
          <a:noFill/>
        </p:spPr>
        <p:txBody>
          <a:bodyPr wrap="square">
            <a:spAutoFit/>
          </a:bodyPr>
          <a:lstStyle/>
          <a:p>
            <a:r>
              <a:rPr lang="en-IN" b="0" i="0" u="none" strike="noStrike" dirty="0">
                <a:solidFill>
                  <a:srgbClr val="000000"/>
                </a:solidFill>
                <a:effectLst/>
                <a:latin typeface="Raleway" pitchFamily="2" charset="77"/>
              </a:rPr>
              <a:t>Application processes can be shut down on purpose or through an unexpected event. In either case, </a:t>
            </a:r>
            <a:r>
              <a:rPr lang="en-IN" b="1" i="0" u="none" strike="noStrike" dirty="0">
                <a:solidFill>
                  <a:srgbClr val="000000"/>
                </a:solidFill>
                <a:effectLst/>
                <a:latin typeface="Raleway" pitchFamily="2" charset="77"/>
              </a:rPr>
              <a:t>a twelve-factor app is supposed to handle it gracefully</a:t>
            </a:r>
            <a:r>
              <a:rPr lang="en-IN" b="0" i="0" u="none" strike="noStrike" dirty="0">
                <a:solidFill>
                  <a:srgbClr val="000000"/>
                </a:solidFill>
                <a:effectLst/>
                <a:latin typeface="Raleway" pitchFamily="2" charset="77"/>
              </a:rPr>
              <a:t>. </a:t>
            </a:r>
          </a:p>
          <a:p>
            <a:endParaRPr lang="en-IN" dirty="0">
              <a:solidFill>
                <a:srgbClr val="000000"/>
              </a:solidFill>
              <a:latin typeface="Raleway" pitchFamily="2" charset="77"/>
            </a:endParaRPr>
          </a:p>
        </p:txBody>
      </p:sp>
      <p:pic>
        <p:nvPicPr>
          <p:cNvPr id="7" name="Picture 6">
            <a:extLst>
              <a:ext uri="{FF2B5EF4-FFF2-40B4-BE49-F238E27FC236}">
                <a16:creationId xmlns:a16="http://schemas.microsoft.com/office/drawing/2014/main" id="{685784ED-F116-35AB-CFD9-816113AA06ED}"/>
              </a:ext>
            </a:extLst>
          </p:cNvPr>
          <p:cNvPicPr>
            <a:picLocks noChangeAspect="1"/>
          </p:cNvPicPr>
          <p:nvPr/>
        </p:nvPicPr>
        <p:blipFill>
          <a:blip r:embed="rId2"/>
          <a:stretch>
            <a:fillRect/>
          </a:stretch>
        </p:blipFill>
        <p:spPr>
          <a:xfrm>
            <a:off x="881063" y="2873973"/>
            <a:ext cx="5029200" cy="3810000"/>
          </a:xfrm>
          <a:prstGeom prst="rect">
            <a:avLst/>
          </a:prstGeom>
        </p:spPr>
      </p:pic>
      <p:pic>
        <p:nvPicPr>
          <p:cNvPr id="8" name="Picture 7">
            <a:extLst>
              <a:ext uri="{FF2B5EF4-FFF2-40B4-BE49-F238E27FC236}">
                <a16:creationId xmlns:a16="http://schemas.microsoft.com/office/drawing/2014/main" id="{BDD72FFD-E589-1AB0-82D1-BD609D11EE7B}"/>
              </a:ext>
            </a:extLst>
          </p:cNvPr>
          <p:cNvPicPr>
            <a:picLocks noChangeAspect="1"/>
          </p:cNvPicPr>
          <p:nvPr/>
        </p:nvPicPr>
        <p:blipFill>
          <a:blip r:embed="rId3"/>
          <a:stretch>
            <a:fillRect/>
          </a:stretch>
        </p:blipFill>
        <p:spPr>
          <a:xfrm>
            <a:off x="6281737" y="3119242"/>
            <a:ext cx="5029200" cy="3319462"/>
          </a:xfrm>
          <a:prstGeom prst="rect">
            <a:avLst/>
          </a:prstGeom>
        </p:spPr>
      </p:pic>
      <p:sp>
        <p:nvSpPr>
          <p:cNvPr id="10" name="TextBox 9">
            <a:extLst>
              <a:ext uri="{FF2B5EF4-FFF2-40B4-BE49-F238E27FC236}">
                <a16:creationId xmlns:a16="http://schemas.microsoft.com/office/drawing/2014/main" id="{34BF3035-3E66-451D-71F8-EFFC3ABA3D3B}"/>
              </a:ext>
            </a:extLst>
          </p:cNvPr>
          <p:cNvSpPr txBox="1"/>
          <p:nvPr/>
        </p:nvSpPr>
        <p:spPr>
          <a:xfrm>
            <a:off x="443674" y="2304087"/>
            <a:ext cx="10395014" cy="646331"/>
          </a:xfrm>
          <a:prstGeom prst="rect">
            <a:avLst/>
          </a:prstGeom>
          <a:noFill/>
        </p:spPr>
        <p:txBody>
          <a:bodyPr wrap="square">
            <a:spAutoFit/>
          </a:bodyPr>
          <a:lstStyle/>
          <a:p>
            <a:r>
              <a:rPr lang="en-IN" b="0" i="0" u="none" strike="noStrike" dirty="0">
                <a:solidFill>
                  <a:srgbClr val="000000"/>
                </a:solidFill>
                <a:effectLst/>
                <a:latin typeface="Raleway" pitchFamily="2" charset="77"/>
              </a:rPr>
              <a:t>In other words, an application process should be completely disposable without any unwanted side-effects. Moreover, processes should start quickly</a:t>
            </a:r>
            <a:endParaRPr lang="en-US" dirty="0"/>
          </a:p>
        </p:txBody>
      </p:sp>
    </p:spTree>
    <p:extLst>
      <p:ext uri="{BB962C8B-B14F-4D97-AF65-F5344CB8AC3E}">
        <p14:creationId xmlns:p14="http://schemas.microsoft.com/office/powerpoint/2010/main" val="279192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C8906B-D3C2-D59C-419C-2B83BB758CE7}"/>
              </a:ext>
            </a:extLst>
          </p:cNvPr>
          <p:cNvPicPr>
            <a:picLocks noChangeAspect="1"/>
          </p:cNvPicPr>
          <p:nvPr/>
        </p:nvPicPr>
        <p:blipFill>
          <a:blip r:embed="rId2"/>
          <a:stretch>
            <a:fillRect/>
          </a:stretch>
        </p:blipFill>
        <p:spPr>
          <a:xfrm>
            <a:off x="1681163" y="646834"/>
            <a:ext cx="7772400" cy="2649681"/>
          </a:xfrm>
          <a:prstGeom prst="rect">
            <a:avLst/>
          </a:prstGeom>
        </p:spPr>
      </p:pic>
      <p:pic>
        <p:nvPicPr>
          <p:cNvPr id="3" name="Picture 2">
            <a:extLst>
              <a:ext uri="{FF2B5EF4-FFF2-40B4-BE49-F238E27FC236}">
                <a16:creationId xmlns:a16="http://schemas.microsoft.com/office/drawing/2014/main" id="{CBE8C679-1E0D-0E7A-7A49-90348A7F0BA7}"/>
              </a:ext>
            </a:extLst>
          </p:cNvPr>
          <p:cNvPicPr>
            <a:picLocks noChangeAspect="1"/>
          </p:cNvPicPr>
          <p:nvPr/>
        </p:nvPicPr>
        <p:blipFill>
          <a:blip r:embed="rId3"/>
          <a:stretch>
            <a:fillRect/>
          </a:stretch>
        </p:blipFill>
        <p:spPr>
          <a:xfrm>
            <a:off x="2209800" y="3775796"/>
            <a:ext cx="7772400" cy="2649681"/>
          </a:xfrm>
          <a:prstGeom prst="rect">
            <a:avLst/>
          </a:prstGeom>
        </p:spPr>
      </p:pic>
    </p:spTree>
    <p:extLst>
      <p:ext uri="{BB962C8B-B14F-4D97-AF65-F5344CB8AC3E}">
        <p14:creationId xmlns:p14="http://schemas.microsoft.com/office/powerpoint/2010/main" val="329644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9F959-1420-DD24-4C45-CD3951A51DFB}"/>
              </a:ext>
            </a:extLst>
          </p:cNvPr>
          <p:cNvPicPr>
            <a:picLocks noChangeAspect="1"/>
          </p:cNvPicPr>
          <p:nvPr/>
        </p:nvPicPr>
        <p:blipFill>
          <a:blip r:embed="rId2"/>
          <a:stretch>
            <a:fillRect/>
          </a:stretch>
        </p:blipFill>
        <p:spPr>
          <a:xfrm>
            <a:off x="1272563" y="643466"/>
            <a:ext cx="9646873" cy="5571067"/>
          </a:xfrm>
          <a:prstGeom prst="rect">
            <a:avLst/>
          </a:prstGeom>
        </p:spPr>
      </p:pic>
    </p:spTree>
    <p:extLst>
      <p:ext uri="{BB962C8B-B14F-4D97-AF65-F5344CB8AC3E}">
        <p14:creationId xmlns:p14="http://schemas.microsoft.com/office/powerpoint/2010/main" val="2216570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E59CC26-A3D0-B048-A000-6D8FD3078708}"/>
              </a:ext>
            </a:extLst>
          </p:cNvPr>
          <p:cNvPicPr>
            <a:picLocks noChangeAspect="1"/>
          </p:cNvPicPr>
          <p:nvPr/>
        </p:nvPicPr>
        <p:blipFill>
          <a:blip r:embed="rId2"/>
          <a:stretch>
            <a:fillRect/>
          </a:stretch>
        </p:blipFill>
        <p:spPr>
          <a:xfrm>
            <a:off x="4340417" y="1123527"/>
            <a:ext cx="3511160" cy="4604800"/>
          </a:xfrm>
          <a:prstGeom prst="rect">
            <a:avLst/>
          </a:prstGeom>
        </p:spPr>
      </p:pic>
    </p:spTree>
    <p:extLst>
      <p:ext uri="{BB962C8B-B14F-4D97-AF65-F5344CB8AC3E}">
        <p14:creationId xmlns:p14="http://schemas.microsoft.com/office/powerpoint/2010/main" val="31550060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EFF90C-D570-1F48-A2F1-9890DDD9756D}"/>
              </a:ext>
            </a:extLst>
          </p:cNvPr>
          <p:cNvSpPr txBox="1"/>
          <p:nvPr/>
        </p:nvSpPr>
        <p:spPr>
          <a:xfrm>
            <a:off x="514351" y="538091"/>
            <a:ext cx="6100762" cy="369332"/>
          </a:xfrm>
          <a:prstGeom prst="rect">
            <a:avLst/>
          </a:prstGeom>
          <a:noFill/>
        </p:spPr>
        <p:txBody>
          <a:bodyPr wrap="square">
            <a:spAutoFit/>
          </a:bodyPr>
          <a:lstStyle/>
          <a:p>
            <a:pPr algn="l"/>
            <a:r>
              <a:rPr lang="en-IN" b="1" i="0" u="none" strike="noStrike" dirty="0">
                <a:solidFill>
                  <a:schemeClr val="accent1">
                    <a:lumMod val="50000"/>
                  </a:schemeClr>
                </a:solidFill>
                <a:effectLst/>
                <a:latin typeface="Raleway" pitchFamily="2" charset="77"/>
              </a:rPr>
              <a:t>10.  Dev/Prod Parity</a:t>
            </a:r>
          </a:p>
        </p:txBody>
      </p:sp>
      <p:sp>
        <p:nvSpPr>
          <p:cNvPr id="5" name="TextBox 4">
            <a:extLst>
              <a:ext uri="{FF2B5EF4-FFF2-40B4-BE49-F238E27FC236}">
                <a16:creationId xmlns:a16="http://schemas.microsoft.com/office/drawing/2014/main" id="{9F5A7DA4-10D0-08BB-4F63-E8EE7B1B72D9}"/>
              </a:ext>
            </a:extLst>
          </p:cNvPr>
          <p:cNvSpPr txBox="1"/>
          <p:nvPr/>
        </p:nvSpPr>
        <p:spPr>
          <a:xfrm>
            <a:off x="514351" y="1095673"/>
            <a:ext cx="11677649" cy="646331"/>
          </a:xfrm>
          <a:prstGeom prst="rect">
            <a:avLst/>
          </a:prstGeom>
          <a:noFill/>
        </p:spPr>
        <p:txBody>
          <a:bodyPr wrap="square">
            <a:spAutoFit/>
          </a:bodyPr>
          <a:lstStyle/>
          <a:p>
            <a:r>
              <a:rPr lang="en-IN" i="0" u="none" strike="noStrike" dirty="0">
                <a:solidFill>
                  <a:schemeClr val="accent1">
                    <a:lumMod val="50000"/>
                  </a:schemeClr>
                </a:solidFill>
                <a:effectLst/>
                <a:latin typeface="Raleway" pitchFamily="2" charset="77"/>
              </a:rPr>
              <a:t>The twelve-factor methodology suggests keeping the gap between development and production environment as minimal as possible.</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23B4CBE6-2E77-72B7-22CA-25F893CB6952}"/>
              </a:ext>
            </a:extLst>
          </p:cNvPr>
          <p:cNvPicPr>
            <a:picLocks noChangeAspect="1"/>
          </p:cNvPicPr>
          <p:nvPr/>
        </p:nvPicPr>
        <p:blipFill>
          <a:blip r:embed="rId2"/>
          <a:stretch>
            <a:fillRect/>
          </a:stretch>
        </p:blipFill>
        <p:spPr>
          <a:xfrm>
            <a:off x="1058227" y="2150291"/>
            <a:ext cx="9585960" cy="4169618"/>
          </a:xfrm>
          <a:prstGeom prst="rect">
            <a:avLst/>
          </a:prstGeom>
        </p:spPr>
      </p:pic>
    </p:spTree>
    <p:extLst>
      <p:ext uri="{BB962C8B-B14F-4D97-AF65-F5344CB8AC3E}">
        <p14:creationId xmlns:p14="http://schemas.microsoft.com/office/powerpoint/2010/main" val="3331922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D0F0E609-2E1E-2E27-1A79-8D559186DC97}"/>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1738330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A4DBB38-CC21-E642-6F84-9DD977C27D76}"/>
              </a:ext>
            </a:extLst>
          </p:cNvPr>
          <p:cNvPicPr>
            <a:picLocks noChangeAspect="1"/>
          </p:cNvPicPr>
          <p:nvPr/>
        </p:nvPicPr>
        <p:blipFill>
          <a:blip r:embed="rId2"/>
          <a:stretch>
            <a:fillRect/>
          </a:stretch>
        </p:blipFill>
        <p:spPr>
          <a:xfrm>
            <a:off x="1274215" y="1123527"/>
            <a:ext cx="9643564" cy="4604800"/>
          </a:xfrm>
          <a:prstGeom prst="rect">
            <a:avLst/>
          </a:prstGeom>
        </p:spPr>
      </p:pic>
      <p:sp>
        <p:nvSpPr>
          <p:cNvPr id="3" name="Rectangle 2">
            <a:extLst>
              <a:ext uri="{FF2B5EF4-FFF2-40B4-BE49-F238E27FC236}">
                <a16:creationId xmlns:a16="http://schemas.microsoft.com/office/drawing/2014/main" id="{8F7947E4-1BDC-680C-89B8-12704A33AC3B}"/>
              </a:ext>
            </a:extLst>
          </p:cNvPr>
          <p:cNvSpPr/>
          <p:nvPr/>
        </p:nvSpPr>
        <p:spPr>
          <a:xfrm>
            <a:off x="8266670" y="2458995"/>
            <a:ext cx="407773" cy="308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346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E21C10B-31CE-C510-8C1C-8356B19F2ED7}"/>
              </a:ext>
            </a:extLst>
          </p:cNvPr>
          <p:cNvPicPr>
            <a:picLocks noChangeAspect="1"/>
          </p:cNvPicPr>
          <p:nvPr/>
        </p:nvPicPr>
        <p:blipFill>
          <a:blip r:embed="rId2"/>
          <a:stretch>
            <a:fillRect/>
          </a:stretch>
        </p:blipFill>
        <p:spPr>
          <a:xfrm>
            <a:off x="2056697" y="1123527"/>
            <a:ext cx="8078600" cy="4604800"/>
          </a:xfrm>
          <a:prstGeom prst="rect">
            <a:avLst/>
          </a:prstGeom>
        </p:spPr>
      </p:pic>
      <p:sp>
        <p:nvSpPr>
          <p:cNvPr id="3" name="Oval 2">
            <a:extLst>
              <a:ext uri="{FF2B5EF4-FFF2-40B4-BE49-F238E27FC236}">
                <a16:creationId xmlns:a16="http://schemas.microsoft.com/office/drawing/2014/main" id="{9BFE652E-57D3-7EAC-E070-AE6C028F585C}"/>
              </a:ext>
            </a:extLst>
          </p:cNvPr>
          <p:cNvSpPr/>
          <p:nvPr/>
        </p:nvSpPr>
        <p:spPr>
          <a:xfrm>
            <a:off x="7871254" y="2977978"/>
            <a:ext cx="494270" cy="296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584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81D8FE-D131-92EC-6888-693B4CF650C7}"/>
              </a:ext>
            </a:extLst>
          </p:cNvPr>
          <p:cNvSpPr txBox="1"/>
          <p:nvPr/>
        </p:nvSpPr>
        <p:spPr>
          <a:xfrm>
            <a:off x="1170802" y="2215629"/>
            <a:ext cx="10353933" cy="1477328"/>
          </a:xfrm>
          <a:prstGeom prst="rect">
            <a:avLst/>
          </a:prstGeom>
          <a:noFill/>
        </p:spPr>
        <p:txBody>
          <a:bodyPr wrap="square">
            <a:spAutoFit/>
          </a:bodyPr>
          <a:lstStyle/>
          <a:p>
            <a:r>
              <a:rPr lang="en-IN" b="0" i="0" dirty="0">
                <a:solidFill>
                  <a:srgbClr val="2A323A"/>
                </a:solidFill>
                <a:effectLst/>
                <a:latin typeface="Heebo" pitchFamily="2" charset="-79"/>
                <a:cs typeface="Heebo" pitchFamily="2" charset="-79"/>
              </a:rPr>
              <a:t>Although the Twelve-Factor App suggests that developers entirely take over operational responsibilities, in practice this is not entirely necessary. It is quite common to have one or more DevOps engineers as part of a development team, ensuring that team goals are aligned across development and operational concerns, while at the same time making the best use of skill specialization.</a:t>
            </a:r>
            <a:endParaRPr lang="en-US" dirty="0"/>
          </a:p>
        </p:txBody>
      </p:sp>
    </p:spTree>
    <p:extLst>
      <p:ext uri="{BB962C8B-B14F-4D97-AF65-F5344CB8AC3E}">
        <p14:creationId xmlns:p14="http://schemas.microsoft.com/office/powerpoint/2010/main" val="40178407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3EA04269-3A2E-C134-B7D0-228CFA4D691F}"/>
              </a:ext>
            </a:extLst>
          </p:cNvPr>
          <p:cNvPicPr>
            <a:picLocks noChangeAspect="1"/>
          </p:cNvPicPr>
          <p:nvPr/>
        </p:nvPicPr>
        <p:blipFill>
          <a:blip r:embed="rId2"/>
          <a:stretch>
            <a:fillRect/>
          </a:stretch>
        </p:blipFill>
        <p:spPr>
          <a:xfrm>
            <a:off x="643467" y="1125306"/>
            <a:ext cx="10905066" cy="4607388"/>
          </a:xfrm>
          <a:prstGeom prst="rect">
            <a:avLst/>
          </a:prstGeom>
        </p:spPr>
      </p:pic>
      <p:sp>
        <p:nvSpPr>
          <p:cNvPr id="6" name="Round Single Corner of Rectangle 5">
            <a:extLst>
              <a:ext uri="{FF2B5EF4-FFF2-40B4-BE49-F238E27FC236}">
                <a16:creationId xmlns:a16="http://schemas.microsoft.com/office/drawing/2014/main" id="{DC4828BF-D3F4-DE05-E037-178836E44732}"/>
              </a:ext>
            </a:extLst>
          </p:cNvPr>
          <p:cNvSpPr/>
          <p:nvPr/>
        </p:nvSpPr>
        <p:spPr>
          <a:xfrm>
            <a:off x="8241792" y="3035808"/>
            <a:ext cx="743712" cy="283464"/>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ingle Corner of Rectangle 6">
            <a:extLst>
              <a:ext uri="{FF2B5EF4-FFF2-40B4-BE49-F238E27FC236}">
                <a16:creationId xmlns:a16="http://schemas.microsoft.com/office/drawing/2014/main" id="{91B3D1EB-C50A-084B-0AF5-AB9846E92334}"/>
              </a:ext>
            </a:extLst>
          </p:cNvPr>
          <p:cNvSpPr/>
          <p:nvPr/>
        </p:nvSpPr>
        <p:spPr>
          <a:xfrm>
            <a:off x="7001256" y="3116580"/>
            <a:ext cx="743712" cy="283464"/>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6222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5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DF2DF65-C9D6-1D24-85A8-DEEEC540BDB8}"/>
              </a:ext>
            </a:extLst>
          </p:cNvPr>
          <p:cNvPicPr>
            <a:picLocks noChangeAspect="1"/>
          </p:cNvPicPr>
          <p:nvPr/>
        </p:nvPicPr>
        <p:blipFill>
          <a:blip r:embed="rId2"/>
          <a:stretch>
            <a:fillRect/>
          </a:stretch>
        </p:blipFill>
        <p:spPr>
          <a:xfrm>
            <a:off x="1293357" y="643467"/>
            <a:ext cx="9605286" cy="5571066"/>
          </a:xfrm>
          <a:prstGeom prst="rect">
            <a:avLst/>
          </a:prstGeom>
        </p:spPr>
      </p:pic>
      <p:pic>
        <p:nvPicPr>
          <p:cNvPr id="5" name="Graphic 4" descr="Adhesive Bandage with solid fill">
            <a:extLst>
              <a:ext uri="{FF2B5EF4-FFF2-40B4-BE49-F238E27FC236}">
                <a16:creationId xmlns:a16="http://schemas.microsoft.com/office/drawing/2014/main" id="{36850C0A-5397-202C-75F6-4C9E26B665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7688" y="2643188"/>
            <a:ext cx="914400" cy="914400"/>
          </a:xfrm>
          <a:prstGeom prst="rect">
            <a:avLst/>
          </a:prstGeom>
        </p:spPr>
      </p:pic>
    </p:spTree>
    <p:extLst>
      <p:ext uri="{BB962C8B-B14F-4D97-AF65-F5344CB8AC3E}">
        <p14:creationId xmlns:p14="http://schemas.microsoft.com/office/powerpoint/2010/main" val="94889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E7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Diagram&#10;&#10;Description automatically generated">
            <a:extLst>
              <a:ext uri="{FF2B5EF4-FFF2-40B4-BE49-F238E27FC236}">
                <a16:creationId xmlns:a16="http://schemas.microsoft.com/office/drawing/2014/main" id="{51BC05DB-9A83-1631-DF3A-3ADFB667BFA6}"/>
              </a:ext>
            </a:extLst>
          </p:cNvPr>
          <p:cNvPicPr>
            <a:picLocks noChangeAspect="1"/>
          </p:cNvPicPr>
          <p:nvPr/>
        </p:nvPicPr>
        <p:blipFill>
          <a:blip r:embed="rId2"/>
          <a:stretch>
            <a:fillRect/>
          </a:stretch>
        </p:blipFill>
        <p:spPr>
          <a:xfrm>
            <a:off x="1272564" y="643467"/>
            <a:ext cx="9646871" cy="5571066"/>
          </a:xfrm>
          <a:prstGeom prst="rect">
            <a:avLst/>
          </a:prstGeom>
        </p:spPr>
      </p:pic>
      <p:sp>
        <p:nvSpPr>
          <p:cNvPr id="3" name="Right Arrow 2">
            <a:extLst>
              <a:ext uri="{FF2B5EF4-FFF2-40B4-BE49-F238E27FC236}">
                <a16:creationId xmlns:a16="http://schemas.microsoft.com/office/drawing/2014/main" id="{196D4928-9848-2B58-560B-011A5C4B7F7C}"/>
              </a:ext>
            </a:extLst>
          </p:cNvPr>
          <p:cNvSpPr/>
          <p:nvPr/>
        </p:nvSpPr>
        <p:spPr>
          <a:xfrm>
            <a:off x="8221980" y="2896553"/>
            <a:ext cx="742950"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1822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0B01795-51D1-FAFB-6924-D8216F40B733}"/>
              </a:ext>
            </a:extLst>
          </p:cNvPr>
          <p:cNvPicPr>
            <a:picLocks noChangeAspect="1"/>
          </p:cNvPicPr>
          <p:nvPr/>
        </p:nvPicPr>
        <p:blipFill>
          <a:blip r:embed="rId2"/>
          <a:stretch>
            <a:fillRect/>
          </a:stretch>
        </p:blipFill>
        <p:spPr>
          <a:xfrm>
            <a:off x="1187571" y="643467"/>
            <a:ext cx="9816858" cy="5571066"/>
          </a:xfrm>
          <a:prstGeom prst="rect">
            <a:avLst/>
          </a:prstGeom>
        </p:spPr>
      </p:pic>
    </p:spTree>
    <p:extLst>
      <p:ext uri="{BB962C8B-B14F-4D97-AF65-F5344CB8AC3E}">
        <p14:creationId xmlns:p14="http://schemas.microsoft.com/office/powerpoint/2010/main" val="2285842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BC7D24B-6079-9376-C39B-6656AF757F48}"/>
              </a:ext>
            </a:extLst>
          </p:cNvPr>
          <p:cNvPicPr>
            <a:picLocks noChangeAspect="1"/>
          </p:cNvPicPr>
          <p:nvPr/>
        </p:nvPicPr>
        <p:blipFill>
          <a:blip r:embed="rId2"/>
          <a:stretch>
            <a:fillRect/>
          </a:stretch>
        </p:blipFill>
        <p:spPr>
          <a:xfrm>
            <a:off x="2974955" y="643467"/>
            <a:ext cx="6242090" cy="5571066"/>
          </a:xfrm>
          <a:prstGeom prst="rect">
            <a:avLst/>
          </a:prstGeom>
        </p:spPr>
      </p:pic>
    </p:spTree>
    <p:extLst>
      <p:ext uri="{BB962C8B-B14F-4D97-AF65-F5344CB8AC3E}">
        <p14:creationId xmlns:p14="http://schemas.microsoft.com/office/powerpoint/2010/main" val="8995982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65F710-E6E5-5B85-30AE-AD94765917EC}"/>
              </a:ext>
            </a:extLst>
          </p:cNvPr>
          <p:cNvSpPr txBox="1"/>
          <p:nvPr/>
        </p:nvSpPr>
        <p:spPr>
          <a:xfrm>
            <a:off x="792480" y="345686"/>
            <a:ext cx="6096000" cy="369332"/>
          </a:xfrm>
          <a:prstGeom prst="rect">
            <a:avLst/>
          </a:prstGeom>
          <a:noFill/>
        </p:spPr>
        <p:txBody>
          <a:bodyPr wrap="square">
            <a:spAutoFit/>
          </a:bodyPr>
          <a:lstStyle/>
          <a:p>
            <a:pPr algn="l"/>
            <a:r>
              <a:rPr lang="en-IN" b="1" i="0" u="none" strike="noStrike" dirty="0">
                <a:solidFill>
                  <a:schemeClr val="accent1">
                    <a:lumMod val="50000"/>
                  </a:schemeClr>
                </a:solidFill>
                <a:effectLst/>
                <a:latin typeface="Raleway" pitchFamily="2" charset="77"/>
              </a:rPr>
              <a:t>11.  Logs</a:t>
            </a:r>
          </a:p>
        </p:txBody>
      </p:sp>
      <p:pic>
        <p:nvPicPr>
          <p:cNvPr id="6" name="Picture 5">
            <a:extLst>
              <a:ext uri="{FF2B5EF4-FFF2-40B4-BE49-F238E27FC236}">
                <a16:creationId xmlns:a16="http://schemas.microsoft.com/office/drawing/2014/main" id="{07D50A23-7CE8-12DD-8A98-D54EB38096BC}"/>
              </a:ext>
            </a:extLst>
          </p:cNvPr>
          <p:cNvPicPr>
            <a:picLocks noChangeAspect="1"/>
          </p:cNvPicPr>
          <p:nvPr/>
        </p:nvPicPr>
        <p:blipFill>
          <a:blip r:embed="rId2"/>
          <a:stretch>
            <a:fillRect/>
          </a:stretch>
        </p:blipFill>
        <p:spPr>
          <a:xfrm>
            <a:off x="792480" y="1120812"/>
            <a:ext cx="7772400" cy="1787451"/>
          </a:xfrm>
          <a:prstGeom prst="rect">
            <a:avLst/>
          </a:prstGeom>
        </p:spPr>
      </p:pic>
      <p:pic>
        <p:nvPicPr>
          <p:cNvPr id="7" name="Picture 6">
            <a:extLst>
              <a:ext uri="{FF2B5EF4-FFF2-40B4-BE49-F238E27FC236}">
                <a16:creationId xmlns:a16="http://schemas.microsoft.com/office/drawing/2014/main" id="{20F2FB93-CB5F-F9D6-634E-BAAE86E3D86D}"/>
              </a:ext>
            </a:extLst>
          </p:cNvPr>
          <p:cNvPicPr>
            <a:picLocks noChangeAspect="1"/>
          </p:cNvPicPr>
          <p:nvPr/>
        </p:nvPicPr>
        <p:blipFill>
          <a:blip r:embed="rId3"/>
          <a:stretch>
            <a:fillRect/>
          </a:stretch>
        </p:blipFill>
        <p:spPr>
          <a:xfrm>
            <a:off x="792480" y="2162744"/>
            <a:ext cx="7772400" cy="3161162"/>
          </a:xfrm>
          <a:prstGeom prst="rect">
            <a:avLst/>
          </a:prstGeom>
        </p:spPr>
      </p:pic>
      <p:pic>
        <p:nvPicPr>
          <p:cNvPr id="8" name="Picture 7">
            <a:extLst>
              <a:ext uri="{FF2B5EF4-FFF2-40B4-BE49-F238E27FC236}">
                <a16:creationId xmlns:a16="http://schemas.microsoft.com/office/drawing/2014/main" id="{5D3E6FBC-4227-E913-CC12-0940C20DCF1C}"/>
              </a:ext>
            </a:extLst>
          </p:cNvPr>
          <p:cNvPicPr>
            <a:picLocks noChangeAspect="1"/>
          </p:cNvPicPr>
          <p:nvPr/>
        </p:nvPicPr>
        <p:blipFill rotWithShape="1">
          <a:blip r:embed="rId4"/>
          <a:srcRect t="37775"/>
          <a:stretch/>
        </p:blipFill>
        <p:spPr>
          <a:xfrm>
            <a:off x="1624012" y="4042618"/>
            <a:ext cx="7772400" cy="2562576"/>
          </a:xfrm>
          <a:prstGeom prst="rect">
            <a:avLst/>
          </a:prstGeom>
        </p:spPr>
      </p:pic>
    </p:spTree>
    <p:extLst>
      <p:ext uri="{BB962C8B-B14F-4D97-AF65-F5344CB8AC3E}">
        <p14:creationId xmlns:p14="http://schemas.microsoft.com/office/powerpoint/2010/main" val="91702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5DC4-84FE-B2BD-8B72-54B288B373A8}"/>
              </a:ext>
            </a:extLst>
          </p:cNvPr>
          <p:cNvSpPr>
            <a:spLocks noGrp="1"/>
          </p:cNvSpPr>
          <p:nvPr>
            <p:ph type="title"/>
          </p:nvPr>
        </p:nvSpPr>
        <p:spPr/>
        <p:txBody>
          <a:bodyPr/>
          <a:lstStyle/>
          <a:p>
            <a:r>
              <a:rPr lang="en-IN" sz="1800" b="0" i="0" dirty="0">
                <a:solidFill>
                  <a:srgbClr val="FF0000"/>
                </a:solidFill>
                <a:effectLst/>
                <a:latin typeface="sirba-web-1"/>
              </a:rPr>
              <a:t>Treat logs as event streams</a:t>
            </a:r>
            <a:br>
              <a:rPr lang="en-IN" sz="1800" b="0" i="0" dirty="0">
                <a:solidFill>
                  <a:srgbClr val="FF0000"/>
                </a:solidFill>
                <a:effectLst/>
                <a:latin typeface="sirba-web-1"/>
              </a:rPr>
            </a:br>
            <a:endParaRPr lang="en-US" dirty="0">
              <a:solidFill>
                <a:srgbClr val="FF0000"/>
              </a:solidFill>
            </a:endParaRPr>
          </a:p>
        </p:txBody>
      </p:sp>
      <p:sp>
        <p:nvSpPr>
          <p:cNvPr id="3" name="Content Placeholder 2">
            <a:extLst>
              <a:ext uri="{FF2B5EF4-FFF2-40B4-BE49-F238E27FC236}">
                <a16:creationId xmlns:a16="http://schemas.microsoft.com/office/drawing/2014/main" id="{2150F8A7-FF40-9E37-2CE1-A62D93F81599}"/>
              </a:ext>
            </a:extLst>
          </p:cNvPr>
          <p:cNvSpPr>
            <a:spLocks noGrp="1"/>
          </p:cNvSpPr>
          <p:nvPr>
            <p:ph idx="1"/>
          </p:nvPr>
        </p:nvSpPr>
        <p:spPr/>
        <p:txBody>
          <a:bodyPr>
            <a:normAutofit/>
          </a:bodyPr>
          <a:lstStyle/>
          <a:p>
            <a:r>
              <a:rPr lang="en-IN" sz="2000" b="0" i="0" dirty="0">
                <a:solidFill>
                  <a:srgbClr val="2A323A"/>
                </a:solidFill>
                <a:effectLst/>
                <a:latin typeface="Heebo" pitchFamily="2" charset="-79"/>
                <a:cs typeface="Heebo" pitchFamily="2" charset="-79"/>
              </a:rPr>
              <a:t>The Twelve-Factor App is very clear that logs should be written to standard output and treated like an event stream. The application doesn’t care where logs are ultimately stored; it is up to the execution environment to pick them up and route them to the appropriate destination.</a:t>
            </a:r>
          </a:p>
          <a:p>
            <a:endParaRPr lang="en-IN" sz="2000" b="0" i="0" dirty="0">
              <a:solidFill>
                <a:srgbClr val="2A323A"/>
              </a:solidFill>
              <a:effectLst/>
              <a:latin typeface="Heebo" pitchFamily="2" charset="-79"/>
              <a:cs typeface="Heebo" pitchFamily="2" charset="-79"/>
            </a:endParaRPr>
          </a:p>
          <a:p>
            <a:pPr marL="0" indent="0" algn="l" fontAlgn="base">
              <a:buNone/>
            </a:pPr>
            <a:r>
              <a:rPr lang="en-IN" sz="1400" b="0" i="0" dirty="0">
                <a:solidFill>
                  <a:srgbClr val="2A323A"/>
                </a:solidFill>
                <a:effectLst/>
                <a:latin typeface="Heebo" pitchFamily="2" charset="-79"/>
                <a:cs typeface="Heebo" pitchFamily="2" charset="-79"/>
              </a:rPr>
              <a:t>Conversely, an application that buffers logs in memory and periodically flushes them to a database is inherently flawed because:</a:t>
            </a:r>
          </a:p>
          <a:p>
            <a:pPr algn="l" fontAlgn="base">
              <a:buFont typeface="Arial" panose="020B0604020202020204" pitchFamily="34" charset="0"/>
              <a:buChar char="•"/>
            </a:pPr>
            <a:r>
              <a:rPr lang="en-IN" sz="1400" b="0" i="0" dirty="0">
                <a:solidFill>
                  <a:srgbClr val="2A323A"/>
                </a:solidFill>
                <a:effectLst/>
                <a:latin typeface="Heebo" pitchFamily="2" charset="-79"/>
                <a:cs typeface="Heebo" pitchFamily="2" charset="-79"/>
              </a:rPr>
              <a:t>It becomes coupled with the log storage, taking on additional dependencies to communicate with it, and the log storage can’t be changed without changing the application.</a:t>
            </a:r>
          </a:p>
          <a:p>
            <a:pPr algn="l" fontAlgn="base">
              <a:buFont typeface="Arial" panose="020B0604020202020204" pitchFamily="34" charset="0"/>
              <a:buChar char="•"/>
            </a:pPr>
            <a:r>
              <a:rPr lang="en-IN" sz="1400" b="0" i="0" dirty="0">
                <a:solidFill>
                  <a:srgbClr val="2A323A"/>
                </a:solidFill>
                <a:effectLst/>
                <a:latin typeface="Heebo" pitchFamily="2" charset="-79"/>
                <a:cs typeface="Heebo" pitchFamily="2" charset="-79"/>
              </a:rPr>
              <a:t>Log management has a direct and non-negligible impact on the application’s CPU and memory usage.</a:t>
            </a:r>
          </a:p>
          <a:p>
            <a:pPr algn="l" fontAlgn="base">
              <a:buFont typeface="Arial" panose="020B0604020202020204" pitchFamily="34" charset="0"/>
              <a:buChar char="•"/>
            </a:pPr>
            <a:r>
              <a:rPr lang="en-IN" sz="1400" b="0" i="0" dirty="0">
                <a:solidFill>
                  <a:srgbClr val="2A323A"/>
                </a:solidFill>
                <a:effectLst/>
                <a:latin typeface="Heebo" pitchFamily="2" charset="-79"/>
                <a:cs typeface="Heebo" pitchFamily="2" charset="-79"/>
              </a:rPr>
              <a:t>This is in violation of the process being stateless.</a:t>
            </a:r>
          </a:p>
          <a:p>
            <a:pPr algn="l" fontAlgn="base"/>
            <a:r>
              <a:rPr lang="en-IN" sz="1400" b="0" i="0" dirty="0">
                <a:solidFill>
                  <a:srgbClr val="2A323A"/>
                </a:solidFill>
                <a:effectLst/>
                <a:latin typeface="Heebo" pitchFamily="2" charset="-79"/>
                <a:cs typeface="Heebo" pitchFamily="2" charset="-79"/>
              </a:rPr>
              <a:t>Therefore, it is recommended to decouple the application from its log storage. It’s also imperative to avoid logging sensitive data, such as personally-identifiable information or credentials.</a:t>
            </a:r>
          </a:p>
          <a:p>
            <a:endParaRPr lang="en-US" sz="2000" dirty="0"/>
          </a:p>
        </p:txBody>
      </p:sp>
    </p:spTree>
    <p:extLst>
      <p:ext uri="{BB962C8B-B14F-4D97-AF65-F5344CB8AC3E}">
        <p14:creationId xmlns:p14="http://schemas.microsoft.com/office/powerpoint/2010/main" val="396515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checkerboard(across)">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checkerboard(across)">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93ABA9C8-62F5-BE4F-3C2D-92094DA38B97}"/>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3606209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6D34E77-EC4E-61EF-70A6-61A9874F2CD1}"/>
              </a:ext>
            </a:extLst>
          </p:cNvPr>
          <p:cNvPicPr>
            <a:picLocks noChangeAspect="1"/>
          </p:cNvPicPr>
          <p:nvPr/>
        </p:nvPicPr>
        <p:blipFill>
          <a:blip r:embed="rId2"/>
          <a:stretch>
            <a:fillRect/>
          </a:stretch>
        </p:blipFill>
        <p:spPr>
          <a:xfrm>
            <a:off x="1514108" y="1123527"/>
            <a:ext cx="9163779" cy="4604800"/>
          </a:xfrm>
          <a:prstGeom prst="rect">
            <a:avLst/>
          </a:prstGeom>
        </p:spPr>
      </p:pic>
      <p:sp>
        <p:nvSpPr>
          <p:cNvPr id="2" name="Rectangle 1">
            <a:extLst>
              <a:ext uri="{FF2B5EF4-FFF2-40B4-BE49-F238E27FC236}">
                <a16:creationId xmlns:a16="http://schemas.microsoft.com/office/drawing/2014/main" id="{35A988F0-9FE0-27E0-D142-3A154979DE97}"/>
              </a:ext>
            </a:extLst>
          </p:cNvPr>
          <p:cNvSpPr/>
          <p:nvPr/>
        </p:nvSpPr>
        <p:spPr>
          <a:xfrm>
            <a:off x="7587049" y="3052119"/>
            <a:ext cx="580767" cy="247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2418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Diagram&#10;&#10;Description automatically generated">
            <a:extLst>
              <a:ext uri="{FF2B5EF4-FFF2-40B4-BE49-F238E27FC236}">
                <a16:creationId xmlns:a16="http://schemas.microsoft.com/office/drawing/2014/main" id="{8CC67476-9DF1-7F28-B2CC-D30A6FBEDAFC}"/>
              </a:ext>
            </a:extLst>
          </p:cNvPr>
          <p:cNvPicPr>
            <a:picLocks noChangeAspect="1"/>
          </p:cNvPicPr>
          <p:nvPr/>
        </p:nvPicPr>
        <p:blipFill rotWithShape="1">
          <a:blip r:embed="rId2"/>
          <a:srcRect t="2342"/>
          <a:stretch/>
        </p:blipFill>
        <p:spPr>
          <a:xfrm>
            <a:off x="1171077" y="1231391"/>
            <a:ext cx="9849841" cy="4496935"/>
          </a:xfrm>
          <a:prstGeom prst="rect">
            <a:avLst/>
          </a:prstGeom>
        </p:spPr>
      </p:pic>
      <p:sp>
        <p:nvSpPr>
          <p:cNvPr id="3" name="Right Arrow 2">
            <a:extLst>
              <a:ext uri="{FF2B5EF4-FFF2-40B4-BE49-F238E27FC236}">
                <a16:creationId xmlns:a16="http://schemas.microsoft.com/office/drawing/2014/main" id="{DFB57C9E-1C9F-49FA-3887-50487F0CAC0C}"/>
              </a:ext>
            </a:extLst>
          </p:cNvPr>
          <p:cNvSpPr/>
          <p:nvPr/>
        </p:nvSpPr>
        <p:spPr>
          <a:xfrm>
            <a:off x="8115300" y="2902839"/>
            <a:ext cx="1528763"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D4A9B50F-22BB-D4F5-B5F8-BEB25C83C6F8}"/>
              </a:ext>
            </a:extLst>
          </p:cNvPr>
          <p:cNvSpPr/>
          <p:nvPr/>
        </p:nvSpPr>
        <p:spPr>
          <a:xfrm>
            <a:off x="9882345" y="2902838"/>
            <a:ext cx="1528763"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5026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A356B49-B4F4-2A5A-51F8-BCCCE8A5AF55}"/>
              </a:ext>
            </a:extLst>
          </p:cNvPr>
          <p:cNvPicPr>
            <a:picLocks noChangeAspect="1"/>
          </p:cNvPicPr>
          <p:nvPr/>
        </p:nvPicPr>
        <p:blipFill>
          <a:blip r:embed="rId2"/>
          <a:stretch>
            <a:fillRect/>
          </a:stretch>
        </p:blipFill>
        <p:spPr>
          <a:xfrm>
            <a:off x="1171077" y="1123527"/>
            <a:ext cx="9849841" cy="4604800"/>
          </a:xfrm>
          <a:prstGeom prst="rect">
            <a:avLst/>
          </a:prstGeom>
        </p:spPr>
      </p:pic>
    </p:spTree>
    <p:extLst>
      <p:ext uri="{BB962C8B-B14F-4D97-AF65-F5344CB8AC3E}">
        <p14:creationId xmlns:p14="http://schemas.microsoft.com/office/powerpoint/2010/main" val="28729318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AB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25C099A-0FED-4DD9-9319-83E76E22BE46}"/>
              </a:ext>
            </a:extLst>
          </p:cNvPr>
          <p:cNvPicPr>
            <a:picLocks noChangeAspect="1"/>
          </p:cNvPicPr>
          <p:nvPr/>
        </p:nvPicPr>
        <p:blipFill>
          <a:blip r:embed="rId2"/>
          <a:stretch>
            <a:fillRect/>
          </a:stretch>
        </p:blipFill>
        <p:spPr>
          <a:xfrm>
            <a:off x="3749189" y="643467"/>
            <a:ext cx="4693622" cy="5571066"/>
          </a:xfrm>
          <a:prstGeom prst="rect">
            <a:avLst/>
          </a:prstGeom>
        </p:spPr>
      </p:pic>
    </p:spTree>
    <p:extLst>
      <p:ext uri="{BB962C8B-B14F-4D97-AF65-F5344CB8AC3E}">
        <p14:creationId xmlns:p14="http://schemas.microsoft.com/office/powerpoint/2010/main" val="42658951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C3CEA5-6439-7FB5-0A39-11D8486B0656}"/>
              </a:ext>
            </a:extLst>
          </p:cNvPr>
          <p:cNvSpPr txBox="1"/>
          <p:nvPr/>
        </p:nvSpPr>
        <p:spPr>
          <a:xfrm>
            <a:off x="928973" y="452366"/>
            <a:ext cx="6100762" cy="369332"/>
          </a:xfrm>
          <a:prstGeom prst="rect">
            <a:avLst/>
          </a:prstGeom>
          <a:noFill/>
        </p:spPr>
        <p:txBody>
          <a:bodyPr wrap="square">
            <a:spAutoFit/>
          </a:bodyPr>
          <a:lstStyle/>
          <a:p>
            <a:pPr algn="l"/>
            <a:r>
              <a:rPr lang="en-IN" b="1" i="0" u="none" strike="noStrike" dirty="0">
                <a:solidFill>
                  <a:schemeClr val="accent1">
                    <a:lumMod val="50000"/>
                  </a:schemeClr>
                </a:solidFill>
                <a:effectLst/>
                <a:latin typeface="Raleway" pitchFamily="2" charset="77"/>
              </a:rPr>
              <a:t>12 Admin Processes</a:t>
            </a:r>
          </a:p>
        </p:txBody>
      </p:sp>
      <p:sp>
        <p:nvSpPr>
          <p:cNvPr id="5" name="TextBox 4">
            <a:extLst>
              <a:ext uri="{FF2B5EF4-FFF2-40B4-BE49-F238E27FC236}">
                <a16:creationId xmlns:a16="http://schemas.microsoft.com/office/drawing/2014/main" id="{E28C8028-036B-F4F5-03F4-4DCF74822CE9}"/>
              </a:ext>
            </a:extLst>
          </p:cNvPr>
          <p:cNvSpPr txBox="1"/>
          <p:nvPr/>
        </p:nvSpPr>
        <p:spPr>
          <a:xfrm>
            <a:off x="256032" y="1031855"/>
            <a:ext cx="11521440" cy="338554"/>
          </a:xfrm>
          <a:prstGeom prst="rect">
            <a:avLst/>
          </a:prstGeom>
          <a:noFill/>
        </p:spPr>
        <p:txBody>
          <a:bodyPr wrap="square">
            <a:spAutoFit/>
          </a:bodyPr>
          <a:lstStyle/>
          <a:p>
            <a:r>
              <a:rPr lang="en-IN" sz="1600" i="0" u="none" strike="noStrike" dirty="0">
                <a:solidFill>
                  <a:schemeClr val="accent1">
                    <a:lumMod val="50000"/>
                  </a:schemeClr>
                </a:solidFill>
                <a:effectLst/>
                <a:latin typeface="Raleway" pitchFamily="2" charset="77"/>
              </a:rPr>
              <a:t>the twelve-factor methodology strongly suggests keeping such admin scripts together with the application codebase</a:t>
            </a:r>
            <a:endParaRPr lang="en-US" sz="1600" dirty="0">
              <a:solidFill>
                <a:schemeClr val="accent1">
                  <a:lumMod val="50000"/>
                </a:schemeClr>
              </a:solidFill>
            </a:endParaRPr>
          </a:p>
        </p:txBody>
      </p:sp>
      <p:pic>
        <p:nvPicPr>
          <p:cNvPr id="6" name="Picture 5">
            <a:extLst>
              <a:ext uri="{FF2B5EF4-FFF2-40B4-BE49-F238E27FC236}">
                <a16:creationId xmlns:a16="http://schemas.microsoft.com/office/drawing/2014/main" id="{11878507-ED9D-1F0D-5954-4B1204BA0072}"/>
              </a:ext>
            </a:extLst>
          </p:cNvPr>
          <p:cNvPicPr>
            <a:picLocks noChangeAspect="1"/>
          </p:cNvPicPr>
          <p:nvPr/>
        </p:nvPicPr>
        <p:blipFill>
          <a:blip r:embed="rId2"/>
          <a:stretch>
            <a:fillRect/>
          </a:stretch>
        </p:blipFill>
        <p:spPr>
          <a:xfrm>
            <a:off x="1673352" y="1827510"/>
            <a:ext cx="8409432" cy="4202723"/>
          </a:xfrm>
          <a:prstGeom prst="rect">
            <a:avLst/>
          </a:prstGeom>
        </p:spPr>
      </p:pic>
      <p:sp>
        <p:nvSpPr>
          <p:cNvPr id="7" name="Right Arrow 6">
            <a:extLst>
              <a:ext uri="{FF2B5EF4-FFF2-40B4-BE49-F238E27FC236}">
                <a16:creationId xmlns:a16="http://schemas.microsoft.com/office/drawing/2014/main" id="{32E069BA-AA58-2489-DD1C-268089BE99EB}"/>
              </a:ext>
            </a:extLst>
          </p:cNvPr>
          <p:cNvSpPr/>
          <p:nvPr/>
        </p:nvSpPr>
        <p:spPr>
          <a:xfrm>
            <a:off x="7705344" y="3732274"/>
            <a:ext cx="1975104" cy="3931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86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5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797650F-FC7B-5AD2-60F4-9A95988283DE}"/>
              </a:ext>
            </a:extLst>
          </p:cNvPr>
          <p:cNvPicPr>
            <a:picLocks noChangeAspect="1"/>
          </p:cNvPicPr>
          <p:nvPr/>
        </p:nvPicPr>
        <p:blipFill>
          <a:blip r:embed="rId2"/>
          <a:stretch>
            <a:fillRect/>
          </a:stretch>
        </p:blipFill>
        <p:spPr>
          <a:xfrm>
            <a:off x="1414432" y="643467"/>
            <a:ext cx="9363135" cy="5571066"/>
          </a:xfrm>
          <a:prstGeom prst="rect">
            <a:avLst/>
          </a:prstGeom>
        </p:spPr>
      </p:pic>
    </p:spTree>
    <p:extLst>
      <p:ext uri="{BB962C8B-B14F-4D97-AF65-F5344CB8AC3E}">
        <p14:creationId xmlns:p14="http://schemas.microsoft.com/office/powerpoint/2010/main" val="38723747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7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are the 12 factor application methodologies">
            <a:extLst>
              <a:ext uri="{FF2B5EF4-FFF2-40B4-BE49-F238E27FC236}">
                <a16:creationId xmlns:a16="http://schemas.microsoft.com/office/drawing/2014/main" id="{BE6B8621-7E88-778C-A6FA-975084147C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2224" y="643466"/>
            <a:ext cx="7498080" cy="573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6452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92 Thank You For Your Attention Images, Stock Photos &amp; Vectors |  Shutterstock">
            <a:extLst>
              <a:ext uri="{FF2B5EF4-FFF2-40B4-BE49-F238E27FC236}">
                <a16:creationId xmlns:a16="http://schemas.microsoft.com/office/drawing/2014/main" id="{194DFDC8-F4DB-4CC8-570E-6CF972565F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498" b="9155"/>
          <a:stretch/>
        </p:blipFill>
        <p:spPr bwMode="auto">
          <a:xfrm>
            <a:off x="643467" y="643467"/>
            <a:ext cx="10905066" cy="5571066"/>
          </a:xfrm>
          <a:prstGeom prst="rect">
            <a:avLst/>
          </a:prstGeom>
          <a:noFill/>
          <a:ln w="190500">
            <a:solidFill>
              <a:srgbClr val="FFFFFF"/>
            </a:solidFill>
            <a:miter lim="800000"/>
          </a:ln>
          <a:effectLst>
            <a:outerShdw blurRad="76200" dist="19050" dir="5400000" algn="t" rotWithShape="0">
              <a:prstClr val="black">
                <a:alpha val="5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843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4 Types of Interview Questions Employers Ask | Robert Half">
            <a:extLst>
              <a:ext uri="{FF2B5EF4-FFF2-40B4-BE49-F238E27FC236}">
                <a16:creationId xmlns:a16="http://schemas.microsoft.com/office/drawing/2014/main" id="{F11800DD-A6AA-6FBD-3371-B9AD86D554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89" r="9091" b="2170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3FC690B-18B7-4A15-34B0-354646BBD6F4}"/>
              </a:ext>
            </a:extLst>
          </p:cNvPr>
          <p:cNvSpPr txBox="1"/>
          <p:nvPr/>
        </p:nvSpPr>
        <p:spPr>
          <a:xfrm>
            <a:off x="594109" y="2121763"/>
            <a:ext cx="6620505" cy="377301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400"/>
              <a:t>Questions</a:t>
            </a:r>
          </a:p>
        </p:txBody>
      </p:sp>
    </p:spTree>
    <p:extLst>
      <p:ext uri="{BB962C8B-B14F-4D97-AF65-F5344CB8AC3E}">
        <p14:creationId xmlns:p14="http://schemas.microsoft.com/office/powerpoint/2010/main" val="35188313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TotalTime>
  <Words>909</Words>
  <Application>Microsoft Macintosh PowerPoint</Application>
  <PresentationFormat>Widescreen</PresentationFormat>
  <Paragraphs>56</Paragraphs>
  <Slides>98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Arial</vt:lpstr>
      <vt:lpstr>Calibri</vt:lpstr>
      <vt:lpstr>Calibri Light</vt:lpstr>
      <vt:lpstr>Fujitsu Sans</vt:lpstr>
      <vt:lpstr>Heebo</vt:lpstr>
      <vt:lpstr>Montserrat</vt:lpstr>
      <vt:lpstr>Raleway</vt:lpstr>
      <vt:lpstr>sirba-web-1</vt:lpstr>
      <vt:lpstr>Wingdings</vt:lpstr>
      <vt:lpstr>Office Theme</vt:lpstr>
      <vt:lpstr> 12-Factor Approach for Microservices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Twelve-Factor Methodology? </vt:lpstr>
      <vt:lpstr>PowerPoint Presentation</vt:lpstr>
      <vt:lpstr>1 . Codebase The principle states that an app should be tracked in a single code repository and must not share that repository with any other apps.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 logs as event streams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12-Factor Approach for Microservices </dc:title>
  <dc:creator>amarjeet singh</dc:creator>
  <cp:lastModifiedBy>amarjeet singh</cp:lastModifiedBy>
  <cp:revision>36</cp:revision>
  <dcterms:created xsi:type="dcterms:W3CDTF">2022-11-07T16:36:19Z</dcterms:created>
  <dcterms:modified xsi:type="dcterms:W3CDTF">2023-02-19T17:21:24Z</dcterms:modified>
</cp:coreProperties>
</file>